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 varScale="1">
        <p:scale>
          <a:sx n="89" d="100"/>
          <a:sy n="89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Miami, Florida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Arya </a:t>
            </a:r>
            <a:r>
              <a:rPr lang="en-US" dirty="0" smtClean="0"/>
              <a:t>Sripadrao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$</a:t>
            </a:r>
            <a:r>
              <a:rPr lang="en-US" dirty="0" smtClean="0">
                <a:solidFill>
                  <a:schemeClr val="tx1"/>
                </a:solidFill>
              </a:rPr>
              <a:t>4579.00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/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$100.00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8471"/>
              </p:ext>
            </p:extLst>
          </p:nvPr>
        </p:nvGraphicFramePr>
        <p:xfrm>
          <a:off x="457200" y="1066800"/>
          <a:ext cx="8382000" cy="4434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Mc.Donalds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7x4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 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Mc.Donalds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7x4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outside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hotel</a:t>
                      </a:r>
                    </a:p>
                    <a:p>
                      <a:r>
                        <a:rPr lang="en-US" dirty="0" smtClean="0"/>
                        <a:t>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Stay</a:t>
                      </a:r>
                      <a:r>
                        <a:rPr lang="en-US" baseline="0" dirty="0" smtClean="0"/>
                        <a:t> home and 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$148.00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599703"/>
              </p:ext>
            </p:extLst>
          </p:nvPr>
        </p:nvGraphicFramePr>
        <p:xfrm>
          <a:off x="457200" y="1066800"/>
          <a:ext cx="8382000" cy="47434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Big Cheese</a:t>
                      </a:r>
                    </a:p>
                    <a:p>
                      <a:r>
                        <a:rPr lang="en-US" dirty="0" smtClean="0"/>
                        <a:t>7x4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Zipling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20x4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Pizza</a:t>
                      </a:r>
                    </a:p>
                    <a:p>
                      <a:r>
                        <a:rPr lang="en-US" dirty="0" smtClean="0"/>
                        <a:t>4x7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Sight seeing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Whip 'N Dip Ice Cream </a:t>
                      </a:r>
                    </a:p>
                    <a:p>
                      <a:r>
                        <a:rPr lang="en-US" dirty="0" smtClean="0"/>
                        <a:t>3x4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Sight seeing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$108.00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611341"/>
              </p:ext>
            </p:extLst>
          </p:nvPr>
        </p:nvGraphicFramePr>
        <p:xfrm>
          <a:off x="457200" y="1066800"/>
          <a:ext cx="8382000" cy="47320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Mc.Donalds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7x4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SpeedBoat</a:t>
                      </a:r>
                      <a:r>
                        <a:rPr lang="en-US" dirty="0" smtClean="0"/>
                        <a:t> Tours</a:t>
                      </a:r>
                    </a:p>
                    <a:p>
                      <a:r>
                        <a:rPr lang="en-US" dirty="0" smtClean="0"/>
                        <a:t>10x4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Mc.Donalds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7x4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Zipling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20x4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hotel</a:t>
                      </a:r>
                    </a:p>
                    <a:p>
                      <a:r>
                        <a:rPr lang="en-US" dirty="0" smtClean="0"/>
                        <a:t>5x4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$100.00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831147"/>
              </p:ext>
            </p:extLst>
          </p:nvPr>
        </p:nvGraphicFramePr>
        <p:xfrm>
          <a:off x="457200" y="1066800"/>
          <a:ext cx="8382000" cy="44919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</a:t>
                      </a:r>
                      <a:r>
                        <a:rPr lang="en-US" baseline="0" dirty="0" smtClean="0"/>
                        <a:t>ch restaurant</a:t>
                      </a:r>
                    </a:p>
                    <a:p>
                      <a:r>
                        <a:rPr lang="en-US" baseline="0" dirty="0" smtClean="0"/>
                        <a:t>10x4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Miami Tour Company</a:t>
                      </a:r>
                    </a:p>
                    <a:p>
                      <a:r>
                        <a:rPr lang="en-US" dirty="0" smtClean="0"/>
                        <a:t>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Arcade</a:t>
                      </a:r>
                    </a:p>
                    <a:p>
                      <a:r>
                        <a:rPr lang="en-US" dirty="0" smtClean="0"/>
                        <a:t>20x2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1" t="22221" r="-731" b="7613"/>
          <a:stretch/>
        </p:blipFill>
        <p:spPr bwMode="auto">
          <a:xfrm>
            <a:off x="609600" y="1219200"/>
            <a:ext cx="8234082" cy="4848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67500659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$1784.00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$50.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77095912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r>
                        <a:rPr lang="en-US" sz="1400" dirty="0" smtClean="0"/>
                        <a:t>Sofitel Miami </a:t>
                      </a:r>
                      <a:r>
                        <a:rPr lang="en-US" sz="1400" baseline="0" dirty="0" smtClean="0"/>
                        <a:t> 120*6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$720.00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$720.00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38389593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($10.00 x 4 of people)10.00 x4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($5.00 x #4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people)5.00 x 4of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$432.00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78091"/>
              </p:ext>
            </p:extLst>
          </p:nvPr>
        </p:nvGraphicFramePr>
        <p:xfrm>
          <a:off x="457200" y="1066800"/>
          <a:ext cx="8382000" cy="47320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Mc.Donalds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7x4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Miami Design District</a:t>
                      </a:r>
                    </a:p>
                    <a:p>
                      <a:r>
                        <a:rPr lang="en-US" dirty="0" smtClean="0"/>
                        <a:t>18x4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Soya &amp; </a:t>
                      </a:r>
                      <a:r>
                        <a:rPr lang="en-US" dirty="0" err="1" smtClean="0"/>
                        <a:t>Pomodoro</a:t>
                      </a:r>
                      <a:r>
                        <a:rPr lang="en-US" dirty="0" smtClean="0"/>
                        <a:t> .</a:t>
                      </a:r>
                    </a:p>
                    <a:p>
                      <a:r>
                        <a:rPr lang="en-US" dirty="0" smtClean="0"/>
                        <a:t>13x4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Azucar</a:t>
                      </a:r>
                      <a:r>
                        <a:rPr lang="en-US" dirty="0" smtClean="0"/>
                        <a:t> Ice Cream Factory .</a:t>
                      </a:r>
                    </a:p>
                    <a:p>
                      <a:r>
                        <a:rPr lang="en-US" dirty="0" err="1" smtClean="0"/>
                        <a:t>Pizzarium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13x4+7x4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</a:t>
                      </a:r>
                      <a:r>
                        <a:rPr lang="en-US" baseline="0" dirty="0" smtClean="0"/>
                        <a:t> NBA Game</a:t>
                      </a:r>
                    </a:p>
                    <a:p>
                      <a:r>
                        <a:rPr lang="en-US" baseline="0" dirty="0" smtClean="0"/>
                        <a:t>50x4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$194.00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08371"/>
              </p:ext>
            </p:extLst>
          </p:nvPr>
        </p:nvGraphicFramePr>
        <p:xfrm>
          <a:off x="457200" y="1066800"/>
          <a:ext cx="8382000" cy="49949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Michael's Genuine Food &amp; Drink </a:t>
                      </a:r>
                    </a:p>
                    <a:p>
                      <a:r>
                        <a:rPr lang="en-US" dirty="0" smtClean="0"/>
                        <a:t>13x4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</a:t>
                      </a:r>
                      <a:r>
                        <a:rPr lang="en-US" baseline="0" dirty="0" smtClean="0"/>
                        <a:t> around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Truluck's</a:t>
                      </a:r>
                      <a:r>
                        <a:rPr lang="en-US" dirty="0" smtClean="0"/>
                        <a:t> Restaurant .</a:t>
                      </a:r>
                    </a:p>
                    <a:p>
                      <a:r>
                        <a:rPr lang="en-US" dirty="0" smtClean="0"/>
                        <a:t>13x4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Sight seeing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Naoe</a:t>
                      </a:r>
                      <a:r>
                        <a:rPr lang="en-US" dirty="0" smtClean="0"/>
                        <a:t> Miami .</a:t>
                      </a:r>
                    </a:p>
                    <a:p>
                      <a:r>
                        <a:rPr lang="en-US" dirty="0" smtClean="0"/>
                        <a:t>13x4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</a:t>
                      </a:r>
                      <a:r>
                        <a:rPr lang="en-US" baseline="0" dirty="0" smtClean="0"/>
                        <a:t> at hotel</a:t>
                      </a:r>
                    </a:p>
                    <a:p>
                      <a:r>
                        <a:rPr lang="en-US" baseline="0" dirty="0" smtClean="0"/>
                        <a:t>7x4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$166.00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793713"/>
              </p:ext>
            </p:extLst>
          </p:nvPr>
        </p:nvGraphicFramePr>
        <p:xfrm>
          <a:off x="457200" y="1066800"/>
          <a:ext cx="8382000" cy="44462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Continental</a:t>
                      </a:r>
                      <a:r>
                        <a:rPr lang="en-US" baseline="0" dirty="0" smtClean="0"/>
                        <a:t> Breakfast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Arcade Odyssey </a:t>
                      </a:r>
                    </a:p>
                    <a:p>
                      <a:r>
                        <a:rPr lang="en-US" dirty="0" smtClean="0"/>
                        <a:t>20x2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Graziano's</a:t>
                      </a:r>
                      <a:r>
                        <a:rPr lang="en-US" dirty="0" smtClean="0"/>
                        <a:t> - Miami </a:t>
                      </a:r>
                    </a:p>
                    <a:p>
                      <a:r>
                        <a:rPr lang="en-US" dirty="0" smtClean="0"/>
                        <a:t>13x4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Flying Trapeze School</a:t>
                      </a:r>
                    </a:p>
                    <a:p>
                      <a:r>
                        <a:rPr lang="en-US" dirty="0" smtClean="0"/>
                        <a:t>14x4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$56.00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Arbys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7x4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swimming in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$240.00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631521"/>
              </p:ext>
            </p:extLst>
          </p:nvPr>
        </p:nvGraphicFramePr>
        <p:xfrm>
          <a:off x="457200" y="1066800"/>
          <a:ext cx="8382000" cy="45681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Continental 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Miami Children's Museum </a:t>
                      </a:r>
                    </a:p>
                    <a:p>
                      <a:r>
                        <a:rPr lang="en-US" dirty="0" smtClean="0"/>
                        <a:t>10x2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 31 – Epic</a:t>
                      </a:r>
                    </a:p>
                    <a:p>
                      <a:r>
                        <a:rPr lang="en-US" dirty="0" smtClean="0"/>
                        <a:t>12x4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$48.00</a:t>
                      </a:r>
                      <a:endParaRPr lang="en-US" dirty="0"/>
                    </a:p>
                  </a:txBody>
                  <a:tcPr/>
                </a:tc>
              </a:tr>
              <a:tr h="75057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Dolphin Mall</a:t>
                      </a:r>
                    </a:p>
                    <a:p>
                      <a:r>
                        <a:rPr lang="en-US" dirty="0" smtClean="0"/>
                        <a:t>25x4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Berries .</a:t>
                      </a:r>
                    </a:p>
                    <a:p>
                      <a:r>
                        <a:rPr lang="en-US" dirty="0" smtClean="0"/>
                        <a:t>13x4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Diaspora Vibe Art Gallery</a:t>
                      </a:r>
                    </a:p>
                    <a:p>
                      <a:r>
                        <a:rPr lang="en-US" dirty="0" smtClean="0"/>
                        <a:t>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149</TotalTime>
  <Words>569</Words>
  <Application>Microsoft Office PowerPoint</Application>
  <PresentationFormat>On-screen Show (4:3)</PresentationFormat>
  <Paragraphs>281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Miami, Florida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Miami, Florida</dc:title>
  <dc:creator>SRIPADRAO, SRIARYA</dc:creator>
  <cp:lastModifiedBy>SRIPADRAO, SRIARYA</cp:lastModifiedBy>
  <cp:revision>18</cp:revision>
  <cp:lastPrinted>2013-03-27T15:35:56Z</cp:lastPrinted>
  <dcterms:created xsi:type="dcterms:W3CDTF">2013-04-15T17:07:02Z</dcterms:created>
  <dcterms:modified xsi:type="dcterms:W3CDTF">2013-05-17T17:22:20Z</dcterms:modified>
</cp:coreProperties>
</file>