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12" autoAdjust="0"/>
    <p:restoredTop sz="94625" autoAdjust="0"/>
  </p:normalViewPr>
  <p:slideViewPr>
    <p:cSldViewPr>
      <p:cViewPr varScale="1">
        <p:scale>
          <a:sx n="94" d="100"/>
          <a:sy n="94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704849" y="914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Las Vegas, Nevada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373826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Braden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Apres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Waggoner-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asibe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3112" y="2416462"/>
            <a:ext cx="4517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Traveling  June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8-13-2013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Planned By: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4" t="19111" r="92" b="4834"/>
          <a:stretch/>
        </p:blipFill>
        <p:spPr bwMode="auto">
          <a:xfrm>
            <a:off x="344384" y="1639783"/>
            <a:ext cx="8534400" cy="501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6903626"/>
              </p:ext>
            </p:extLst>
          </p:nvPr>
        </p:nvGraphicFramePr>
        <p:xfrm>
          <a:off x="381000" y="1524000"/>
          <a:ext cx="7239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685800"/>
              </a:tblGrid>
              <a:tr h="4332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Airfare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$259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3048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544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457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 Airline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916897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8555806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($0.00 x # 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($0.00 x #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232035"/>
              </p:ext>
            </p:extLst>
          </p:nvPr>
        </p:nvGraphicFramePr>
        <p:xfrm>
          <a:off x="381000" y="1143000"/>
          <a:ext cx="8382000" cy="49568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5600"/>
                <a:gridCol w="26924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Henry - The Cosmopolitan of Las Vegas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Royal Links Golf Club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Spice Market Buffet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Wynn Las Vegas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Yun Nan Garden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</a:t>
                      </a:r>
                      <a:r>
                        <a:rPr lang="en-US" baseline="0" dirty="0" smtClean="0"/>
                        <a:t> Vegas casino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22056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Grand Lux Cafe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Desert Pines Golf Club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0022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Eiffel Tower Experience at Paris Las Vegas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Desert Pines Golf Club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5188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108</TotalTime>
  <Words>410</Words>
  <Application>Microsoft Office PowerPoint</Application>
  <PresentationFormat>On-screen Show (4:3)</PresentationFormat>
  <Paragraphs>193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Las Vegas, Nevada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Vegas, Nevada</dc:title>
  <dc:creator>WAGGONER-PASIBE, BRADEN</dc:creator>
  <cp:lastModifiedBy>WAGGONER-PASIBE, BRADEN</cp:lastModifiedBy>
  <cp:revision>11</cp:revision>
  <cp:lastPrinted>2013-03-27T15:35:56Z</cp:lastPrinted>
  <dcterms:created xsi:type="dcterms:W3CDTF">2013-04-15T17:06:54Z</dcterms:created>
  <dcterms:modified xsi:type="dcterms:W3CDTF">2013-05-17T17:47:25Z</dcterms:modified>
</cp:coreProperties>
</file>