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6D3E1-CF92-4FD5-BD16-24D8DDA00456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AB5EA-BD4E-49FB-A16E-CEC8D606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2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AB5EA-BD4E-49FB-A16E-CEC8D60603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AB5EA-BD4E-49FB-A16E-CEC8D60603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AB5EA-BD4E-49FB-A16E-CEC8D60603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0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travelocity.com/hotel/HotelDetail.do?propertyId=52242&amp;tab=features&amp;hotelQKey=603726717994349596&amp;tsHotelQKey=603726717994349596&amp;resetReview=true&amp;locLink=HOTEL.HOTELAVAILABILITYLIST1|NAT1&amp;dr=52242A142Z122460A175Z154239A128Z70720A61Z10083A103Z36939A112Z4299A83Z36045A60Z14878A85Z37936A135Z6015A85Z70169A68Z3984A107Z62079A49Z162833A132Z146779A76Z67194A100Z10107A78Z18200A63Z47881A90Z16332A57Z44941A65Z16416A77Z29260A85Z134413A5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Sevierville TN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1,582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Caleb Cruz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2650" y="152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$112.00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15024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 daddy's pizza </a:t>
                      </a:r>
                    </a:p>
                    <a:p>
                      <a:r>
                        <a:rPr lang="en-US" dirty="0" smtClean="0"/>
                        <a:t>14x4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Thirsty</a:t>
                      </a:r>
                      <a:r>
                        <a:rPr lang="en-US" baseline="0" dirty="0" smtClean="0"/>
                        <a:t> miner </a:t>
                      </a:r>
                    </a:p>
                    <a:p>
                      <a:r>
                        <a:rPr lang="en-US" baseline="0" dirty="0" smtClean="0"/>
                        <a:t>14x4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Arcade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21937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 </a:t>
                      </a: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31613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96257"/>
              </p:ext>
            </p:extLst>
          </p:nvPr>
        </p:nvGraphicFramePr>
        <p:xfrm>
          <a:off x="457200" y="1066800"/>
          <a:ext cx="8382000" cy="44691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Hotel</a:t>
                      </a:r>
                      <a:r>
                        <a:rPr lang="en-US" baseline="0" smtClean="0"/>
                        <a:t> </a:t>
                      </a:r>
                      <a:endParaRPr lang="en-US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6" t="23663" r="-1" b="6151"/>
          <a:stretch/>
        </p:blipFill>
        <p:spPr bwMode="auto">
          <a:xfrm>
            <a:off x="220257" y="1143000"/>
            <a:ext cx="860198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206091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252</a:t>
            </a:r>
          </a:p>
          <a:p>
            <a:r>
              <a:rPr lang="en-US" sz="1600" dirty="0" smtClean="0"/>
              <a:t>Divide miles by 25=20.16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2912695"/>
              </p:ext>
            </p:extLst>
          </p:nvPr>
        </p:nvGraphicFramePr>
        <p:xfrm>
          <a:off x="457200" y="1600200"/>
          <a:ext cx="8077200" cy="462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2" action="ppaction://hlinkfile"/>
                        </a:rPr>
                        <a:t>The Resort at Governor's Crossing</a:t>
                      </a:r>
                      <a:r>
                        <a:rPr lang="en-US" sz="1400" b="1" dirty="0" smtClean="0"/>
                        <a:t>142x6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510276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 x4 of people) x 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($3.00 x 4of people) x 5of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905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$80.00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885572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driving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 </a:t>
                      </a:r>
                      <a:r>
                        <a:rPr lang="en-US" dirty="0" err="1" smtClean="0"/>
                        <a:t>fla</a:t>
                      </a:r>
                      <a:r>
                        <a:rPr lang="en-US" dirty="0" smtClean="0"/>
                        <a:t>  </a:t>
                      </a:r>
                    </a:p>
                    <a:p>
                      <a:r>
                        <a:rPr lang="en-US" dirty="0" smtClean="0"/>
                        <a:t>7.00</a:t>
                      </a:r>
                      <a:r>
                        <a:rPr lang="en-US" baseline="0" dirty="0" smtClean="0"/>
                        <a:t>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</a:p>
                    <a:p>
                      <a:r>
                        <a:rPr lang="en-US" dirty="0" smtClean="0"/>
                        <a:t>13.00</a:t>
                      </a:r>
                      <a:r>
                        <a:rPr lang="en-US" baseline="0" dirty="0" smtClean="0"/>
                        <a:t> x 4 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</a:t>
                      </a:r>
                      <a:r>
                        <a:rPr lang="en-US" dirty="0" err="1" smtClean="0"/>
                        <a:t>tv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$148.00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11684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 </a:t>
                      </a:r>
                    </a:p>
                    <a:p>
                      <a:r>
                        <a:rPr lang="en-US" dirty="0" smtClean="0"/>
                        <a:t>7x4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Aquarium </a:t>
                      </a:r>
                    </a:p>
                    <a:p>
                      <a:r>
                        <a:rPr lang="en-US" baseline="0" dirty="0" smtClean="0"/>
                        <a:t>2x 25    2x 13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Hunted</a:t>
                      </a:r>
                      <a:r>
                        <a:rPr lang="en-US" baseline="0" dirty="0" smtClean="0"/>
                        <a:t> house</a:t>
                      </a:r>
                    </a:p>
                    <a:p>
                      <a:r>
                        <a:rPr lang="en-US" baseline="0" dirty="0" smtClean="0"/>
                        <a:t>14.00x2   8.00x2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06472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</a:t>
                      </a:r>
                      <a:r>
                        <a:rPr lang="en-US" baseline="0" dirty="0" smtClean="0"/>
                        <a:t>l 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Hotel</a:t>
                      </a:r>
                      <a:r>
                        <a:rPr lang="en-US" i="0" baseline="0" dirty="0" smtClean="0"/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12104"/>
              </p:ext>
            </p:extLst>
          </p:nvPr>
        </p:nvGraphicFramePr>
        <p:xfrm>
          <a:off x="457200" y="1066800"/>
          <a:ext cx="8382000" cy="44691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Belie it or not</a:t>
                      </a:r>
                    </a:p>
                    <a:p>
                      <a:r>
                        <a:rPr lang="en-US" dirty="0" smtClean="0"/>
                        <a:t>15.00x2   8.00x2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 </a:t>
                      </a:r>
                    </a:p>
                    <a:p>
                      <a:r>
                        <a:rPr lang="en-US" dirty="0" smtClean="0"/>
                        <a:t>7x4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629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 records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Thirsty miner </a:t>
                      </a:r>
                    </a:p>
                    <a:p>
                      <a:r>
                        <a:rPr lang="en-US" dirty="0" smtClean="0"/>
                        <a:t>14x4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155</TotalTime>
  <Words>499</Words>
  <Application>Microsoft Office PowerPoint</Application>
  <PresentationFormat>On-screen Show (4:3)</PresentationFormat>
  <Paragraphs>261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Sevierville TN  1,582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Gatlinburg TN  </dc:title>
  <dc:creator>CRUZ, CALEB</dc:creator>
  <cp:lastModifiedBy>CRUZ, CALEB</cp:lastModifiedBy>
  <cp:revision>20</cp:revision>
  <cp:lastPrinted>2013-03-27T15:35:56Z</cp:lastPrinted>
  <dcterms:created xsi:type="dcterms:W3CDTF">2013-04-15T17:07:01Z</dcterms:created>
  <dcterms:modified xsi:type="dcterms:W3CDTF">2013-05-17T17:43:08Z</dcterms:modified>
</cp:coreProperties>
</file>