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9" d="100"/>
          <a:sy n="89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Athens, Greece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Scalzi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41927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80202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2059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8816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18" y="1211637"/>
            <a:ext cx="8879767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152479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 1,560 x</a:t>
                      </a:r>
                      <a:r>
                        <a:rPr lang="en-US" baseline="0" dirty="0" smtClean="0"/>
                        <a:t> (4)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$6,240.00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$151.00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$6,541.00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(google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1280947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Hotel Grande Bretagne Athens    $311.00x6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$1,866.00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$1,866.00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6615634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($50.00 x4 of people)x6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4of people) x2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$320.00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5800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 $20.00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Sight Seeing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 $20.00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Athens Zoo $20.00 x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 $20.00 x 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065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Parthenon (</a:t>
                      </a:r>
                      <a:r>
                        <a:rPr lang="en-US" dirty="0" err="1" smtClean="0"/>
                        <a:t>Parthenonas</a:t>
                      </a:r>
                      <a:r>
                        <a:rPr lang="en-US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Acropolis Museum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70747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Archaeological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0703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Oroscopo$20.00X4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131</TotalTime>
  <Words>476</Words>
  <Application>Microsoft Office PowerPoint</Application>
  <PresentationFormat>On-screen Show (4:3)</PresentationFormat>
  <Paragraphs>227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Athens, Greece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SCALZI, CHRISTOPHER</dc:creator>
  <cp:lastModifiedBy>SCALZI, CHRISTOPHER</cp:lastModifiedBy>
  <cp:revision>15</cp:revision>
  <cp:lastPrinted>2013-03-27T15:35:56Z</cp:lastPrinted>
  <dcterms:created xsi:type="dcterms:W3CDTF">2013-05-01T17:03:44Z</dcterms:created>
  <dcterms:modified xsi:type="dcterms:W3CDTF">2013-05-17T17:47:38Z</dcterms:modified>
</cp:coreProperties>
</file>