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5"/>
  </p:handoutMasterIdLst>
  <p:sldIdLst>
    <p:sldId id="256" r:id="rId2"/>
    <p:sldId id="261" r:id="rId3"/>
    <p:sldId id="257" r:id="rId4"/>
    <p:sldId id="258" r:id="rId5"/>
    <p:sldId id="279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7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70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96709F-9512-46F8-A2ED-910B503A0F81}" type="datetimeFigureOut">
              <a:rPr lang="en-US" smtClean="0"/>
              <a:t>5/17/2013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F2B357-7C34-4F7E-8A74-7C4FACE3D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0975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62000" y="914400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Enter Destination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100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Enter Name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718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217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289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Transportation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417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697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Lodging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477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Entertainment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172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146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347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451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876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495E60-25A5-426C-B677-C100257B5E87}" type="datetimeFigureOut">
              <a:rPr lang="en-US" smtClean="0"/>
              <a:t>5/17/2013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670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ripadvisor.com/Restaurant_Review-g34515-d426671-Reviews-Pizzafari-Orlando_Florida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Orlando, Florida</a:t>
            </a:r>
            <a:endParaRPr lang="en-US" dirty="0"/>
          </a:p>
        </p:txBody>
      </p:sp>
      <p:sp>
        <p:nvSpPr>
          <p:cNvPr id="11" name="Subtitle 10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Christian </a:t>
            </a:r>
            <a:r>
              <a:rPr lang="en-US" dirty="0" err="1" smtClean="0"/>
              <a:t>Torphy</a:t>
            </a:r>
            <a:endParaRPr lang="en-US" dirty="0" smtClean="0"/>
          </a:p>
          <a:p>
            <a:r>
              <a:rPr lang="en-US" smtClean="0"/>
              <a:t>$3860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2375630" y="2438400"/>
            <a:ext cx="43927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Traveling  June 8-15 2013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3744594" y="3276600"/>
            <a:ext cx="16548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Planned By: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955142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</a:t>
            </a:r>
            <a:r>
              <a:rPr lang="en-US" dirty="0" smtClean="0"/>
              <a:t>$415.00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7960980"/>
              </p:ext>
            </p:extLst>
          </p:nvPr>
        </p:nvGraphicFramePr>
        <p:xfrm>
          <a:off x="457200" y="1066800"/>
          <a:ext cx="8382000" cy="440055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Wednesday,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June 12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Cracker Barrel 13x5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$65.00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Park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McDonalds7x5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$35.00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Resort 50x5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$250.00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Red Robin13x5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$65.00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Movie at hotel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42979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$0.00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9570829"/>
              </p:ext>
            </p:extLst>
          </p:nvPr>
        </p:nvGraphicFramePr>
        <p:xfrm>
          <a:off x="457200" y="1066800"/>
          <a:ext cx="8382000" cy="447675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Thursday,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June 13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 at hotel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</a:t>
                      </a:r>
                      <a:r>
                        <a:rPr lang="en-US" dirty="0" smtClean="0"/>
                        <a:t>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Resort50x5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$250.00</a:t>
                      </a:r>
                      <a:endParaRPr lang="en-US" dirty="0"/>
                    </a:p>
                  </a:txBody>
                  <a:tcPr/>
                </a:tc>
              </a:tr>
              <a:tr h="7048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Denny’s13x5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$65.00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Amusement park 45x5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$225.00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Olde</a:t>
                      </a:r>
                      <a:r>
                        <a:rPr lang="en-US" dirty="0" smtClean="0"/>
                        <a:t> tow13x5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$65.00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Swimming</a:t>
                      </a:r>
                      <a:r>
                        <a:rPr lang="en-US" baseline="0" dirty="0" smtClean="0"/>
                        <a:t> in hotel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14604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</a:t>
            </a:r>
            <a:r>
              <a:rPr lang="en-US" dirty="0" smtClean="0"/>
              <a:t>$590.00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2419541"/>
              </p:ext>
            </p:extLst>
          </p:nvPr>
        </p:nvGraphicFramePr>
        <p:xfrm>
          <a:off x="457200" y="1066800"/>
          <a:ext cx="8382000" cy="440055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Friday, June 14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Denny’s13x5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$65.00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Swimming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Hot dog stand5x5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$25.00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Disney World45x5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$225.00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Pizzafari</a:t>
                      </a:r>
                      <a:r>
                        <a:rPr lang="en-US" dirty="0" smtClean="0"/>
                        <a:t> 10x5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$50.00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Resort50x5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$250.00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37953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</a:t>
            </a:r>
            <a:r>
              <a:rPr lang="en-US" dirty="0" smtClean="0"/>
              <a:t>$430.00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8974665"/>
              </p:ext>
            </p:extLst>
          </p:nvPr>
        </p:nvGraphicFramePr>
        <p:xfrm>
          <a:off x="457200" y="1066800"/>
          <a:ext cx="8382000" cy="440055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Saturday</a:t>
                      </a:r>
                      <a:r>
                        <a:rPr lang="en-US" baseline="0" dirty="0" smtClean="0"/>
                        <a:t>, June 15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Cracker Barrel13x5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$65.00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Resort50x5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$250.00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Pizzafari10x5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$50.00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Traveling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Red Robin13x5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$65.00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Movie at home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71910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071" t="23477" r="7306" b="4716"/>
          <a:stretch/>
        </p:blipFill>
        <p:spPr bwMode="auto">
          <a:xfrm>
            <a:off x="1524000" y="1752600"/>
            <a:ext cx="6373469" cy="4495799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97858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Transportation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225367977"/>
              </p:ext>
            </p:extLst>
          </p:nvPr>
        </p:nvGraphicFramePr>
        <p:xfrm>
          <a:off x="381000" y="1371600"/>
          <a:ext cx="8382000" cy="35183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53200"/>
                <a:gridCol w="1828800"/>
              </a:tblGrid>
              <a:tr h="585677">
                <a:tc>
                  <a:txBody>
                    <a:bodyPr/>
                    <a:lstStyle/>
                    <a:p>
                      <a:r>
                        <a:rPr lang="en-US" dirty="0" smtClean="0"/>
                        <a:t>Transportation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Budget</a:t>
                      </a:r>
                    </a:p>
                  </a:txBody>
                  <a:tcPr marL="0" marR="0" marT="0" marB="0" anchor="ctr"/>
                </a:tc>
              </a:tr>
              <a:tr h="292839">
                <a:tc>
                  <a:txBody>
                    <a:bodyPr/>
                    <a:lstStyle/>
                    <a:p>
                      <a:r>
                        <a:rPr lang="en-US" dirty="0"/>
                        <a:t>Airfare </a:t>
                      </a:r>
                      <a:r>
                        <a:rPr lang="en-US" dirty="0" smtClean="0"/>
                        <a:t>x</a:t>
                      </a:r>
                      <a:r>
                        <a:rPr lang="en-US" baseline="0" dirty="0" smtClean="0"/>
                        <a:t> (family)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/>
                        <a:t>$0.00</a:t>
                      </a:r>
                    </a:p>
                  </a:txBody>
                  <a:tcPr marL="0" marR="0" marT="0" marB="0"/>
                </a:tc>
              </a:tr>
              <a:tr h="340684">
                <a:tc>
                  <a:txBody>
                    <a:bodyPr/>
                    <a:lstStyle/>
                    <a:p>
                      <a:r>
                        <a:rPr lang="en-US" dirty="0"/>
                        <a:t>Airfare Parking at Airport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$0.00</a:t>
                      </a:r>
                    </a:p>
                  </a:txBody>
                  <a:tcPr marL="0" marR="0" marT="0" marB="0"/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en-US" dirty="0" smtClean="0"/>
                        <a:t>Car </a:t>
                      </a:r>
                      <a:r>
                        <a:rPr lang="en-US" dirty="0"/>
                        <a:t>Rental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/>
                        <a:t>$0.00</a:t>
                      </a:r>
                    </a:p>
                  </a:txBody>
                  <a:tcPr marL="0" marR="0" marT="0" marB="0"/>
                </a:tc>
              </a:tr>
              <a:tr h="585677">
                <a:tc>
                  <a:txBody>
                    <a:bodyPr/>
                    <a:lstStyle/>
                    <a:p>
                      <a:r>
                        <a:rPr lang="en-US" dirty="0"/>
                        <a:t>Gas </a:t>
                      </a:r>
                      <a:r>
                        <a:rPr lang="en-US" dirty="0" smtClean="0"/>
                        <a:t>(going)</a:t>
                      </a:r>
                    </a:p>
                    <a:p>
                      <a:r>
                        <a:rPr lang="en-US" dirty="0" smtClean="0"/>
                        <a:t>[price </a:t>
                      </a:r>
                      <a:r>
                        <a:rPr lang="en-US" dirty="0"/>
                        <a:t>x </a:t>
                      </a:r>
                      <a:r>
                        <a:rPr lang="en-US" dirty="0" smtClean="0"/>
                        <a:t>25/ </a:t>
                      </a:r>
                      <a:r>
                        <a:rPr lang="en-US" dirty="0"/>
                        <a:t>MPG]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$0.00</a:t>
                      </a:r>
                    </a:p>
                  </a:txBody>
                  <a:tcPr marL="0" marR="0" marT="0" marB="0"/>
                </a:tc>
              </a:tr>
              <a:tr h="292839">
                <a:tc>
                  <a:txBody>
                    <a:bodyPr/>
                    <a:lstStyle/>
                    <a:p>
                      <a:r>
                        <a:rPr lang="en-US" dirty="0" smtClean="0"/>
                        <a:t>Gas (coming home) [price x 25/ MPG] 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$0.00</a:t>
                      </a:r>
                    </a:p>
                  </a:txBody>
                  <a:tcPr marL="0" marR="0" marT="0" marB="0"/>
                </a:tc>
              </a:tr>
              <a:tr h="292839">
                <a:tc>
                  <a:txBody>
                    <a:bodyPr/>
                    <a:lstStyle/>
                    <a:p>
                      <a:r>
                        <a:rPr lang="en-US"/>
                        <a:t>Bus Tickets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$0.00</a:t>
                      </a:r>
                    </a:p>
                  </a:txBody>
                  <a:tcPr marL="0" marR="0" marT="0" marB="0"/>
                </a:tc>
              </a:tr>
              <a:tr h="201018">
                <a:tc>
                  <a:txBody>
                    <a:bodyPr/>
                    <a:lstStyle/>
                    <a:p>
                      <a:r>
                        <a:rPr lang="en-US" dirty="0" smtClean="0"/>
                        <a:t>Train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201018">
                <a:tc>
                  <a:txBody>
                    <a:bodyPr/>
                    <a:lstStyle/>
                    <a:p>
                      <a:r>
                        <a:rPr lang="en-US" dirty="0"/>
                        <a:t>Other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$0.00</a:t>
                      </a:r>
                    </a:p>
                  </a:txBody>
                  <a:tcPr marL="0" marR="0" marT="0" marB="0"/>
                </a:tc>
              </a:tr>
              <a:tr h="201018">
                <a:tc>
                  <a:txBody>
                    <a:bodyPr/>
                    <a:lstStyle/>
                    <a:p>
                      <a:r>
                        <a:rPr lang="en-US"/>
                        <a:t>Total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$0.00</a:t>
                      </a: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72603" y="5638800"/>
            <a:ext cx="256243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Figure out gas:</a:t>
            </a:r>
          </a:p>
          <a:p>
            <a:r>
              <a:rPr lang="en-US" sz="1600" dirty="0" smtClean="0"/>
              <a:t>Find miles (</a:t>
            </a:r>
            <a:r>
              <a:rPr lang="en-US" sz="1600" dirty="0" err="1" smtClean="0"/>
              <a:t>google</a:t>
            </a:r>
            <a:r>
              <a:rPr lang="en-US" sz="1600" dirty="0" smtClean="0"/>
              <a:t> Maps)</a:t>
            </a:r>
          </a:p>
          <a:p>
            <a:r>
              <a:rPr lang="en-US" sz="1600" dirty="0" smtClean="0"/>
              <a:t>Divide miles by 25</a:t>
            </a:r>
          </a:p>
          <a:p>
            <a:r>
              <a:rPr lang="en-US" sz="1600" dirty="0" smtClean="0"/>
              <a:t>Take that number x gas price</a:t>
            </a:r>
          </a:p>
        </p:txBody>
      </p:sp>
    </p:spTree>
    <p:extLst>
      <p:ext uri="{BB962C8B-B14F-4D97-AF65-F5344CB8AC3E}">
        <p14:creationId xmlns:p14="http://schemas.microsoft.com/office/powerpoint/2010/main" val="37766611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Lodging</a:t>
            </a:r>
            <a:endParaRPr lang="en-US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533414471"/>
              </p:ext>
            </p:extLst>
          </p:nvPr>
        </p:nvGraphicFramePr>
        <p:xfrm>
          <a:off x="457200" y="1600200"/>
          <a:ext cx="8077200" cy="43357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24600"/>
                <a:gridCol w="1752600"/>
              </a:tblGrid>
              <a:tr h="571500">
                <a:tc>
                  <a:txBody>
                    <a:bodyPr/>
                    <a:lstStyle/>
                    <a:p>
                      <a:r>
                        <a:rPr lang="en-US" dirty="0" smtClean="0"/>
                        <a:t>Lodging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Budget</a:t>
                      </a:r>
                    </a:p>
                  </a:txBody>
                  <a:tcPr marL="0" marR="0" marT="0" marB="0" anchor="ctr"/>
                </a:tc>
              </a:tr>
              <a:tr h="571500">
                <a:tc>
                  <a:txBody>
                    <a:bodyPr/>
                    <a:lstStyle/>
                    <a:p>
                      <a:r>
                        <a:rPr lang="en-US" dirty="0" smtClean="0"/>
                        <a:t>Hotels $  x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how many nights</a:t>
                      </a:r>
                    </a:p>
                    <a:p>
                      <a:r>
                        <a:rPr lang="en-US" sz="1400" dirty="0" smtClean="0"/>
                        <a:t>Nickelodeon Suites Resort</a:t>
                      </a:r>
                      <a:r>
                        <a:rPr lang="en-US" sz="1400" baseline="0" dirty="0" smtClean="0"/>
                        <a:t> 209x6</a:t>
                      </a:r>
                      <a:endParaRPr lang="en-US" sz="1400" dirty="0" smtClean="0"/>
                    </a:p>
                    <a:p>
                      <a:r>
                        <a:rPr lang="en-US" sz="1400" dirty="0" smtClean="0"/>
                        <a:t>Not staying</a:t>
                      </a:r>
                      <a:r>
                        <a:rPr lang="en-US" sz="1400" baseline="0" dirty="0" smtClean="0"/>
                        <a:t> in the same place?</a:t>
                      </a:r>
                      <a:endParaRPr lang="en-US" sz="1400" dirty="0" smtClean="0"/>
                    </a:p>
                    <a:p>
                      <a:r>
                        <a:rPr lang="en-US" dirty="0" smtClean="0"/>
                        <a:t>Sunday</a:t>
                      </a:r>
                    </a:p>
                    <a:p>
                      <a:r>
                        <a:rPr lang="en-US" dirty="0" smtClean="0"/>
                        <a:t>Monday</a:t>
                      </a:r>
                      <a:r>
                        <a:rPr lang="en-US" baseline="0" dirty="0" smtClean="0"/>
                        <a:t> </a:t>
                      </a:r>
                    </a:p>
                    <a:p>
                      <a:r>
                        <a:rPr lang="en-US" baseline="0" dirty="0" smtClean="0"/>
                        <a:t>Tuesday</a:t>
                      </a:r>
                    </a:p>
                    <a:p>
                      <a:r>
                        <a:rPr lang="en-US" baseline="0" dirty="0" smtClean="0"/>
                        <a:t>Wednesday</a:t>
                      </a:r>
                    </a:p>
                    <a:p>
                      <a:r>
                        <a:rPr lang="en-US" baseline="0" dirty="0" smtClean="0"/>
                        <a:t>Thursday</a:t>
                      </a:r>
                    </a:p>
                    <a:p>
                      <a:r>
                        <a:rPr lang="en-US" baseline="0" dirty="0" smtClean="0"/>
                        <a:t>Friday</a:t>
                      </a:r>
                    </a:p>
                    <a:p>
                      <a:r>
                        <a:rPr lang="en-US" baseline="0" dirty="0" smtClean="0"/>
                        <a:t>Saturday</a:t>
                      </a:r>
                      <a:endParaRPr lang="en-US" dirty="0" smtClean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$1296.00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571500">
                <a:tc>
                  <a:txBody>
                    <a:bodyPr/>
                    <a:lstStyle/>
                    <a:p>
                      <a:r>
                        <a:rPr lang="en-US" dirty="0"/>
                        <a:t>Other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$0.00</a:t>
                      </a:r>
                    </a:p>
                  </a:txBody>
                  <a:tcPr marL="0" marR="0" marT="0" marB="0"/>
                </a:tc>
              </a:tr>
              <a:tr h="571500">
                <a:tc>
                  <a:txBody>
                    <a:bodyPr/>
                    <a:lstStyle/>
                    <a:p>
                      <a:r>
                        <a:rPr lang="en-US" dirty="0"/>
                        <a:t>Total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$0.00</a:t>
                      </a: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5654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 Expense</a:t>
            </a:r>
            <a:endParaRPr lang="en-US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524575612"/>
              </p:ext>
            </p:extLst>
          </p:nvPr>
        </p:nvGraphicFramePr>
        <p:xfrm>
          <a:off x="304800" y="1600200"/>
          <a:ext cx="8534400" cy="28422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00800"/>
                <a:gridCol w="2133600"/>
              </a:tblGrid>
              <a:tr h="571500">
                <a:tc>
                  <a:txBody>
                    <a:bodyPr/>
                    <a:lstStyle/>
                    <a:p>
                      <a:r>
                        <a:rPr lang="en-US" dirty="0" smtClean="0"/>
                        <a:t> Extra expenses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Budget</a:t>
                      </a:r>
                    </a:p>
                  </a:txBody>
                  <a:tcPr marL="0" marR="0" marT="0" marB="0" anchor="ctr"/>
                </a:tc>
              </a:tr>
              <a:tr h="800100">
                <a:tc>
                  <a:txBody>
                    <a:bodyPr/>
                    <a:lstStyle/>
                    <a:p>
                      <a:r>
                        <a:rPr lang="en-US" dirty="0" smtClean="0"/>
                        <a:t>Souvenirs</a:t>
                      </a:r>
                    </a:p>
                    <a:p>
                      <a:r>
                        <a:rPr lang="en-US" dirty="0" smtClean="0"/>
                        <a:t>($4.00 x 5 of people) x 7 of purchases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$140.00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685800">
                <a:tc>
                  <a:txBody>
                    <a:bodyPr/>
                    <a:lstStyle/>
                    <a:p>
                      <a:r>
                        <a:rPr lang="en-US" dirty="0" smtClean="0"/>
                        <a:t>Snacks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($2.50 x5of people) x 7 of purchases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$87.50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403860">
                <a:tc>
                  <a:txBody>
                    <a:bodyPr/>
                    <a:lstStyle/>
                    <a:p>
                      <a:r>
                        <a:rPr lang="en-US" dirty="0" smtClean="0"/>
                        <a:t>Emergency cash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$200.00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$427.50</a:t>
                      </a:r>
                      <a:endParaRPr lang="en-US" dirty="0"/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99999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$445.00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5038872"/>
              </p:ext>
            </p:extLst>
          </p:nvPr>
        </p:nvGraphicFramePr>
        <p:xfrm>
          <a:off x="457200" y="1066800"/>
          <a:ext cx="8382000" cy="44119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Saturday,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June 8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Burger King 7x5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$35.00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Museum 15x5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$75.00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Red Robin 13x5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$65.00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Disney World 45x5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$225.00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effectLst/>
                        </a:rPr>
                        <a:t>$10x5</a:t>
                      </a:r>
                    </a:p>
                    <a:p>
                      <a:r>
                        <a:rPr lang="en-US" dirty="0" err="1" smtClean="0">
                          <a:effectLst/>
                          <a:hlinkClick r:id="rId2" action="ppaction://hlinkfile"/>
                        </a:rPr>
                        <a:t>Pizzafari</a:t>
                      </a:r>
                      <a:endParaRPr lang="en-US" dirty="0" smtClean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$50.00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Swimming</a:t>
                      </a:r>
                      <a:r>
                        <a:rPr lang="en-US" baseline="0" dirty="0" smtClean="0"/>
                        <a:t> in hotel pool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84112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$525.00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8647596"/>
              </p:ext>
            </p:extLst>
          </p:nvPr>
        </p:nvGraphicFramePr>
        <p:xfrm>
          <a:off x="457200" y="1066800"/>
          <a:ext cx="8382000" cy="440055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Sunday, June 9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McDonalds 7x5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$35.00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Disney</a:t>
                      </a:r>
                      <a:r>
                        <a:rPr lang="en-US" baseline="0" dirty="0" smtClean="0"/>
                        <a:t> World 45x5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$225.00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Denny’s 13x5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$65.00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Water Park 20x5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$100.00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Cracker Barrel 13x5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$65.00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Swimming in hotel pool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26959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$425.00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4028905"/>
              </p:ext>
            </p:extLst>
          </p:nvPr>
        </p:nvGraphicFramePr>
        <p:xfrm>
          <a:off x="457200" y="1066800"/>
          <a:ext cx="8382000" cy="44577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85800">
                <a:tc>
                  <a:txBody>
                    <a:bodyPr/>
                    <a:lstStyle/>
                    <a:p>
                      <a:r>
                        <a:rPr lang="en-US" dirty="0" smtClean="0"/>
                        <a:t>Monday,</a:t>
                      </a:r>
                      <a:r>
                        <a:rPr lang="en-US" baseline="0" dirty="0" smtClean="0"/>
                        <a:t> June 10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Denny’s 13x5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$65.00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Museum 15x5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$75.00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McDonalds</a:t>
                      </a:r>
                      <a:r>
                        <a:rPr lang="en-US" baseline="0" dirty="0" smtClean="0"/>
                        <a:t> 7x5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$35.00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Water</a:t>
                      </a:r>
                      <a:r>
                        <a:rPr lang="en-US" baseline="0" dirty="0" smtClean="0"/>
                        <a:t> Park 20x5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$100.00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Cracker Barrel 13x5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$65.00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Movies</a:t>
                      </a:r>
                      <a:r>
                        <a:rPr lang="en-US" baseline="0" dirty="0" smtClean="0"/>
                        <a:t> 10x5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$50.00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473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$425.00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6279605"/>
              </p:ext>
            </p:extLst>
          </p:nvPr>
        </p:nvGraphicFramePr>
        <p:xfrm>
          <a:off x="457200" y="1066800"/>
          <a:ext cx="8382000" cy="440055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Tuesday,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June 11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Burger King 7x5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$35.00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Disney World 45x5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$225.00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Red Robin 13x5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$65.00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Movies 10x5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$50.00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Pizzafari</a:t>
                      </a:r>
                      <a:r>
                        <a:rPr lang="en-US" dirty="0" smtClean="0"/>
                        <a:t> 10x5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$50.00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Swimming in hotel pool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2153476"/>
      </p:ext>
    </p:extLst>
  </p:cSld>
  <p:clrMapOvr>
    <a:masterClrMapping/>
  </p:clrMapOvr>
</p:sld>
</file>

<file path=ppt/theme/theme1.xml><?xml version="1.0" encoding="utf-8"?>
<a:theme xmlns:a="http://schemas.openxmlformats.org/drawingml/2006/main" name="Vacation Destinati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Vacation Destination</Template>
  <TotalTime>153</TotalTime>
  <Words>538</Words>
  <Application>Microsoft Office PowerPoint</Application>
  <PresentationFormat>On-screen Show (4:3)</PresentationFormat>
  <Paragraphs>248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Vacation Destination</vt:lpstr>
      <vt:lpstr>Orlando, Florida</vt:lpstr>
      <vt:lpstr>Map</vt:lpstr>
      <vt:lpstr>Transportation</vt:lpstr>
      <vt:lpstr>Lodging</vt:lpstr>
      <vt:lpstr>Extra Expense</vt:lpstr>
      <vt:lpstr>Itinerary</vt:lpstr>
      <vt:lpstr>Itinerary</vt:lpstr>
      <vt:lpstr>Itinerary</vt:lpstr>
      <vt:lpstr>Itinerary</vt:lpstr>
      <vt:lpstr>Itinerary</vt:lpstr>
      <vt:lpstr>Itinerary</vt:lpstr>
      <vt:lpstr>Itinerary</vt:lpstr>
      <vt:lpstr>Itinerary</vt:lpstr>
    </vt:vector>
  </TitlesOfParts>
  <Company>Gwinnett County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Orlando, Florida</dc:title>
  <dc:creator>TORPHY, CHRISTIAN</dc:creator>
  <cp:lastModifiedBy>TORPHY, CHRISTIAN</cp:lastModifiedBy>
  <cp:revision>15</cp:revision>
  <cp:lastPrinted>2013-03-27T15:35:56Z</cp:lastPrinted>
  <dcterms:created xsi:type="dcterms:W3CDTF">2013-04-15T17:06:46Z</dcterms:created>
  <dcterms:modified xsi:type="dcterms:W3CDTF">2013-05-17T17:40:21Z</dcterms:modified>
</cp:coreProperties>
</file>