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1" r:id="rId3"/>
    <p:sldId id="257" r:id="rId4"/>
    <p:sldId id="258" r:id="rId5"/>
    <p:sldId id="27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6709F-9512-46F8-A2ED-910B503A0F81}" type="datetimeFigureOut">
              <a:rPr lang="en-US" smtClean="0"/>
              <a:t>5/17/2013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B357-7C34-4F7E-8A74-7C4FACE3D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097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9144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 Destination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71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21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8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41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69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Lodging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47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Entertainment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7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14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34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5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76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95E60-25A5-426C-B677-C100257B5E87}" type="datetimeFigureOut">
              <a:rPr lang="en-US" smtClean="0"/>
              <a:t>5/17/2013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EFA4-788D-45BF-A8BA-378F86CFB0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7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Paris, France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Cristina Samuel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75630" y="2438400"/>
            <a:ext cx="4392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Traveling  June 8-15 2013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744594" y="3276600"/>
            <a:ext cx="165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Planned By: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5514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856589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Wednesday,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12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297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843314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13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460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418864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Friday, June 14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795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919650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Saturday</a:t>
                      </a:r>
                      <a:r>
                        <a:rPr lang="en-US" baseline="0" dirty="0" smtClean="0"/>
                        <a:t>, June 15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19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7" t="19788" r="202" b="5444"/>
          <a:stretch/>
        </p:blipFill>
        <p:spPr bwMode="auto">
          <a:xfrm>
            <a:off x="885825" y="1295400"/>
            <a:ext cx="7462024" cy="501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78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67676811"/>
              </p:ext>
            </p:extLst>
          </p:nvPr>
        </p:nvGraphicFramePr>
        <p:xfrm>
          <a:off x="381000" y="1371600"/>
          <a:ext cx="8382000" cy="3518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200"/>
                <a:gridCol w="1828800"/>
              </a:tblGrid>
              <a:tr h="585677"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Transportation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</a:t>
                      </a:r>
                    </a:p>
                  </a:txBody>
                  <a:tcPr marL="0" marR="0" marT="0" marB="0" anchor="ctr"/>
                </a:tc>
              </a:tr>
              <a:tr h="292839">
                <a:tc>
                  <a:txBody>
                    <a:bodyPr/>
                    <a:lstStyle/>
                    <a:p>
                      <a:r>
                        <a:rPr lang="en-US" dirty="0"/>
                        <a:t>Airfare </a:t>
                      </a:r>
                      <a:r>
                        <a:rPr lang="en-US" dirty="0" smtClean="0"/>
                        <a:t>x</a:t>
                      </a:r>
                      <a:r>
                        <a:rPr lang="en-US" baseline="0" dirty="0" smtClean="0"/>
                        <a:t> (family)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$1653.00 x 4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$6572.00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340684">
                <a:tc>
                  <a:txBody>
                    <a:bodyPr/>
                    <a:lstStyle/>
                    <a:p>
                      <a:r>
                        <a:rPr lang="en-US" dirty="0"/>
                        <a:t>Airfare Parking at Airport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Car </a:t>
                      </a:r>
                      <a:r>
                        <a:rPr lang="en-US" dirty="0"/>
                        <a:t>Rental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585677">
                <a:tc>
                  <a:txBody>
                    <a:bodyPr/>
                    <a:lstStyle/>
                    <a:p>
                      <a:r>
                        <a:rPr lang="en-US" dirty="0"/>
                        <a:t>Gas </a:t>
                      </a:r>
                      <a:r>
                        <a:rPr lang="en-US" dirty="0" smtClean="0"/>
                        <a:t>(going)</a:t>
                      </a:r>
                    </a:p>
                    <a:p>
                      <a:r>
                        <a:rPr lang="en-US" dirty="0" smtClean="0"/>
                        <a:t>[price </a:t>
                      </a:r>
                      <a:r>
                        <a:rPr lang="en-US" dirty="0"/>
                        <a:t>x </a:t>
                      </a:r>
                      <a:r>
                        <a:rPr lang="en-US" dirty="0" smtClean="0"/>
                        <a:t>25/ </a:t>
                      </a:r>
                      <a:r>
                        <a:rPr lang="en-US" dirty="0"/>
                        <a:t>MPG]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292839">
                <a:tc>
                  <a:txBody>
                    <a:bodyPr/>
                    <a:lstStyle/>
                    <a:p>
                      <a:r>
                        <a:rPr lang="en-US" dirty="0" smtClean="0"/>
                        <a:t>Gas (coming home) [price x 25/ MPG] 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292839">
                <a:tc>
                  <a:txBody>
                    <a:bodyPr/>
                    <a:lstStyle/>
                    <a:p>
                      <a:r>
                        <a:rPr lang="en-US" dirty="0"/>
                        <a:t>Bus Tickets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201018">
                <a:tc>
                  <a:txBody>
                    <a:bodyPr/>
                    <a:lstStyle/>
                    <a:p>
                      <a:r>
                        <a:rPr lang="en-US" dirty="0" smtClean="0"/>
                        <a:t>Train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201018">
                <a:tc>
                  <a:txBody>
                    <a:bodyPr/>
                    <a:lstStyle/>
                    <a:p>
                      <a:r>
                        <a:rPr lang="en-US" dirty="0"/>
                        <a:t>Other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201018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$6602.00</a:t>
                      </a:r>
                      <a:endParaRPr lang="en-US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2603" y="5638800"/>
            <a:ext cx="25624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out gas:</a:t>
            </a:r>
          </a:p>
          <a:p>
            <a:r>
              <a:rPr lang="en-US" sz="1600" dirty="0" smtClean="0"/>
              <a:t>Find miles (</a:t>
            </a:r>
            <a:r>
              <a:rPr lang="en-US" sz="1600" dirty="0" err="1" smtClean="0"/>
              <a:t>google</a:t>
            </a:r>
            <a:r>
              <a:rPr lang="en-US" sz="1600" dirty="0" smtClean="0"/>
              <a:t> Maps)</a:t>
            </a:r>
          </a:p>
          <a:p>
            <a:r>
              <a:rPr lang="en-US" sz="1600" dirty="0" smtClean="0"/>
              <a:t>Divide miles by 25</a:t>
            </a:r>
          </a:p>
          <a:p>
            <a:r>
              <a:rPr lang="en-US" sz="1600" dirty="0" smtClean="0"/>
              <a:t>Take that number x gas price</a:t>
            </a:r>
          </a:p>
        </p:txBody>
      </p:sp>
    </p:spTree>
    <p:extLst>
      <p:ext uri="{BB962C8B-B14F-4D97-AF65-F5344CB8AC3E}">
        <p14:creationId xmlns:p14="http://schemas.microsoft.com/office/powerpoint/2010/main" val="377666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Lodging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57557460"/>
              </p:ext>
            </p:extLst>
          </p:nvPr>
        </p:nvGraphicFramePr>
        <p:xfrm>
          <a:off x="457200" y="1600200"/>
          <a:ext cx="8077200" cy="4335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600"/>
                <a:gridCol w="1752600"/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Lodging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Budget</a:t>
                      </a:r>
                    </a:p>
                  </a:txBody>
                  <a:tcPr marL="0" marR="0" marT="0" marB="0" anchor="ctr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Hotels $  x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how many nights</a:t>
                      </a:r>
                    </a:p>
                    <a:p>
                      <a:r>
                        <a:rPr lang="en-US" sz="1400" b="1" u="sng" dirty="0" smtClean="0"/>
                        <a:t>Paris Marriott Rive Gauche Hotel Conference Center</a:t>
                      </a:r>
                    </a:p>
                    <a:p>
                      <a:r>
                        <a:rPr lang="en-US" sz="1400" dirty="0" smtClean="0"/>
                        <a:t>Not staying</a:t>
                      </a:r>
                      <a:r>
                        <a:rPr lang="en-US" sz="1400" baseline="0" dirty="0" smtClean="0"/>
                        <a:t> in the same place?</a:t>
                      </a:r>
                      <a:endParaRPr lang="en-US" sz="1400" dirty="0" smtClean="0"/>
                    </a:p>
                    <a:p>
                      <a:r>
                        <a:rPr lang="en-US" dirty="0" smtClean="0"/>
                        <a:t>Sunday</a:t>
                      </a:r>
                    </a:p>
                    <a:p>
                      <a:r>
                        <a:rPr lang="en-US" dirty="0" smtClean="0"/>
                        <a:t>Monday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Tuesday</a:t>
                      </a:r>
                    </a:p>
                    <a:p>
                      <a:r>
                        <a:rPr lang="en-US" baseline="0" dirty="0" smtClean="0"/>
                        <a:t>Wednesday</a:t>
                      </a:r>
                    </a:p>
                    <a:p>
                      <a:r>
                        <a:rPr lang="en-US" baseline="0" dirty="0" smtClean="0"/>
                        <a:t>Thursday</a:t>
                      </a:r>
                    </a:p>
                    <a:p>
                      <a:r>
                        <a:rPr lang="en-US" baseline="0" dirty="0" smtClean="0"/>
                        <a:t>Friday</a:t>
                      </a:r>
                    </a:p>
                    <a:p>
                      <a:r>
                        <a:rPr lang="en-US" baseline="0" dirty="0" smtClean="0"/>
                        <a:t>Saturday</a:t>
                      </a:r>
                      <a:endParaRPr lang="en-US" dirty="0" smtClean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$3372.00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Other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$3372.00</a:t>
                      </a:r>
                      <a:endParaRPr lang="en-US" dirty="0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65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Expense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54045916"/>
              </p:ext>
            </p:extLst>
          </p:nvPr>
        </p:nvGraphicFramePr>
        <p:xfrm>
          <a:off x="304800" y="1600200"/>
          <a:ext cx="8534400" cy="284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0"/>
                <a:gridCol w="2133600"/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 Extra expenses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</a:t>
                      </a:r>
                    </a:p>
                  </a:txBody>
                  <a:tcPr marL="0" marR="0" marT="0" marB="0" anchor="ctr"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dirty="0" smtClean="0"/>
                        <a:t>Souvenirs</a:t>
                      </a:r>
                    </a:p>
                    <a:p>
                      <a:r>
                        <a:rPr lang="en-US" dirty="0" smtClean="0"/>
                        <a:t>($10.00 x 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of people) x 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of  purchases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Snacks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($5.00 x</a:t>
                      </a:r>
                      <a:r>
                        <a:rPr lang="en-US" baseline="0" dirty="0" smtClean="0"/>
                        <a:t> 4</a:t>
                      </a:r>
                      <a:r>
                        <a:rPr lang="en-US" dirty="0" smtClean="0"/>
                        <a:t> of people) x 7 of purchases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403860">
                <a:tc>
                  <a:txBody>
                    <a:bodyPr/>
                    <a:lstStyle/>
                    <a:p>
                      <a:r>
                        <a:rPr lang="en-US" dirty="0" smtClean="0"/>
                        <a:t>Emergency cash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$360.00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999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171882"/>
              </p:ext>
            </p:extLst>
          </p:nvPr>
        </p:nvGraphicFramePr>
        <p:xfrm>
          <a:off x="457200" y="1066800"/>
          <a:ext cx="8382000" cy="4434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Saturday,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8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Kashmir House 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Hang</a:t>
                      </a:r>
                      <a:r>
                        <a:rPr lang="en-US" baseline="0" dirty="0" smtClean="0"/>
                        <a:t> out with friends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Sagar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Matha</a:t>
                      </a:r>
                      <a:r>
                        <a:rPr lang="en-US" dirty="0" smtClean="0"/>
                        <a:t> .</a:t>
                      </a:r>
                    </a:p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 </a:t>
                      </a:r>
                      <a:r>
                        <a:rPr lang="en-US" dirty="0" err="1" smtClean="0"/>
                        <a:t>Palais</a:t>
                      </a:r>
                      <a:r>
                        <a:rPr lang="en-US" dirty="0" smtClean="0"/>
                        <a:t> de Raja Maharaja 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Watch T.V.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411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773189"/>
              </p:ext>
            </p:extLst>
          </p:nvPr>
        </p:nvGraphicFramePr>
        <p:xfrm>
          <a:off x="457200" y="1066800"/>
          <a:ext cx="8382000" cy="44234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Sunday, June 9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Bistrotters</a:t>
                      </a:r>
                      <a:r>
                        <a:rPr lang="en-US" dirty="0" smtClean="0"/>
                        <a:t> 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Mistral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Hang out with friends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L'estrapade</a:t>
                      </a:r>
                      <a:r>
                        <a:rPr lang="en-US" dirty="0" smtClean="0"/>
                        <a:t> . $45.00 x 4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$180.00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Watch a movie on T.V.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695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300062"/>
              </p:ext>
            </p:extLst>
          </p:nvPr>
        </p:nvGraphicFramePr>
        <p:xfrm>
          <a:off x="457200" y="1066800"/>
          <a:ext cx="8382000" cy="4434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Monday,</a:t>
                      </a:r>
                      <a:r>
                        <a:rPr lang="en-US" baseline="0" dirty="0" smtClean="0"/>
                        <a:t> June 10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 </a:t>
                      </a:r>
                      <a:r>
                        <a:rPr lang="en-US" dirty="0" err="1" smtClean="0"/>
                        <a:t>Cinq</a:t>
                      </a:r>
                      <a:r>
                        <a:rPr lang="en-US" dirty="0" smtClean="0"/>
                        <a:t> 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Take a walk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 </a:t>
                      </a:r>
                      <a:r>
                        <a:rPr lang="en-US" dirty="0" err="1" smtClean="0"/>
                        <a:t>Veraison</a:t>
                      </a:r>
                      <a:r>
                        <a:rPr lang="en-US" dirty="0" smtClean="0"/>
                        <a:t> 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Epicure 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Watch</a:t>
                      </a:r>
                      <a:r>
                        <a:rPr lang="en-US" baseline="0" dirty="0" smtClean="0"/>
                        <a:t> T.V.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7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051882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Tuesday,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11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153476"/>
      </p:ext>
    </p:extLst>
  </p:cSld>
  <p:clrMapOvr>
    <a:masterClrMapping/>
  </p:clrMapOvr>
</p:sld>
</file>

<file path=ppt/theme/theme1.xml><?xml version="1.0" encoding="utf-8"?>
<a:theme xmlns:a="http://schemas.openxmlformats.org/drawingml/2006/main" name="Vacation Destin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Vacation Destination</Template>
  <TotalTime>155</TotalTime>
  <Words>488</Words>
  <Application>Microsoft Office PowerPoint</Application>
  <PresentationFormat>On-screen Show (4:3)</PresentationFormat>
  <Paragraphs>217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Vacation Destination</vt:lpstr>
      <vt:lpstr>Paris, France</vt:lpstr>
      <vt:lpstr>Map</vt:lpstr>
      <vt:lpstr>Transportation</vt:lpstr>
      <vt:lpstr>Lodging</vt:lpstr>
      <vt:lpstr>Extra Expense</vt:lpstr>
      <vt:lpstr>Itinerary</vt:lpstr>
      <vt:lpstr>Itinerary</vt:lpstr>
      <vt:lpstr>Itinerary</vt:lpstr>
      <vt:lpstr>Itinerary</vt:lpstr>
      <vt:lpstr>Itinerary</vt:lpstr>
      <vt:lpstr>Itinerary</vt:lpstr>
      <vt:lpstr>Itinerary</vt:lpstr>
      <vt:lpstr>Itinerary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Paris, France</dc:title>
  <dc:creator>SAMUEL, CRISTINA</dc:creator>
  <cp:lastModifiedBy>SAMUEL, CRISTINA</cp:lastModifiedBy>
  <cp:revision>10</cp:revision>
  <cp:lastPrinted>2013-03-27T15:35:56Z</cp:lastPrinted>
  <dcterms:created xsi:type="dcterms:W3CDTF">2013-04-15T17:06:59Z</dcterms:created>
  <dcterms:modified xsi:type="dcterms:W3CDTF">2013-05-17T17:47:19Z</dcterms:modified>
</cp:coreProperties>
</file>