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86" d="100"/>
          <a:sy n="86" d="100"/>
        </p:scale>
        <p:origin x="-109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York City, New </a:t>
            </a:r>
            <a:r>
              <a:rPr lang="en-US" dirty="0"/>
              <a:t>Y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Erin </a:t>
            </a:r>
            <a:r>
              <a:rPr lang="en-US" dirty="0" err="1" smtClean="0"/>
              <a:t>Cleetus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41374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98306"/>
              </p:ext>
            </p:extLst>
          </p:nvPr>
        </p:nvGraphicFramePr>
        <p:xfrm>
          <a:off x="457200" y="1066800"/>
          <a:ext cx="8382000" cy="4686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Ground Zero Museum Workshop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$50.00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 up to leave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9" t="25623" r="-1082" b="5007"/>
          <a:stretch/>
        </p:blipFill>
        <p:spPr bwMode="auto">
          <a:xfrm>
            <a:off x="228599" y="1219201"/>
            <a:ext cx="878183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0169560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218 x 5 =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$1,090.00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4038141"/>
              </p:ext>
            </p:extLst>
          </p:nvPr>
        </p:nvGraphicFramePr>
        <p:xfrm>
          <a:off x="457200" y="1600200"/>
          <a:ext cx="8077200" cy="433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400" dirty="0" smtClean="0"/>
                        <a:t>ONE UN New York  470</a:t>
                      </a:r>
                      <a:r>
                        <a:rPr lang="en-US" sz="1400" baseline="0" dirty="0" smtClean="0"/>
                        <a:t> multiply by 6 = $2,820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$2,820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$2,820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2543560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($15.00 x  5) x 3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($5.00 x  5 ) x  3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$170.00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66524"/>
              </p:ext>
            </p:extLst>
          </p:nvPr>
        </p:nvGraphicFramePr>
        <p:xfrm>
          <a:off x="457200" y="1066800"/>
          <a:ext cx="83820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around central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Vanessa's dumplings</a:t>
                      </a:r>
                    </a:p>
                    <a:p>
                      <a:r>
                        <a:rPr lang="en-US" baseline="0" dirty="0" smtClean="0">
                          <a:effectLst/>
                        </a:rPr>
                        <a:t>13 x 5 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park zoo</a:t>
                      </a:r>
                    </a:p>
                    <a:p>
                      <a:r>
                        <a:rPr lang="en-US" dirty="0" smtClean="0"/>
                        <a:t>16 x 3   11 x 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McDonald's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x</a:t>
                      </a:r>
                      <a:r>
                        <a:rPr lang="en-US" baseline="0" dirty="0" smtClean="0"/>
                        <a:t> 5 =35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1455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Cranberry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deli</a:t>
                      </a:r>
                    </a:p>
                    <a:p>
                      <a:r>
                        <a:rPr lang="en-US" baseline="0" dirty="0" smtClean="0"/>
                        <a:t>5 x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Battery Park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Friends 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Deon's Wonder Wheel Park</a:t>
                      </a:r>
                    </a:p>
                    <a:p>
                      <a:r>
                        <a:rPr lang="en-US" dirty="0" smtClean="0"/>
                        <a:t>45 x 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$225.00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 home and play with my brother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00568"/>
              </p:ext>
            </p:extLst>
          </p:nvPr>
        </p:nvGraphicFramePr>
        <p:xfrm>
          <a:off x="457200" y="1066800"/>
          <a:ext cx="8382000" cy="441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Staten island ferry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$447.00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Manhattan Skyline helicopter tour 149 x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$447.00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r>
                        <a:rPr lang="en-US" baseline="0" dirty="0" smtClean="0"/>
                        <a:t> friends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$190.00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26505"/>
              </p:ext>
            </p:extLst>
          </p:nvPr>
        </p:nvGraphicFramePr>
        <p:xfrm>
          <a:off x="457200" y="1066800"/>
          <a:ext cx="8382000" cy="4423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donald’s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 around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Gramercy Tavern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15 x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Jersey Boys</a:t>
                      </a:r>
                    </a:p>
                    <a:p>
                      <a:r>
                        <a:rPr lang="en-US" dirty="0" smtClean="0"/>
                        <a:t>21 x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Swimming</a:t>
                      </a:r>
                      <a:r>
                        <a:rPr lang="en-US" baseline="0" dirty="0" smtClean="0"/>
                        <a:t>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161</TotalTime>
  <Words>532</Words>
  <Application>Microsoft Office PowerPoint</Application>
  <PresentationFormat>On-screen Show (4:3)</PresentationFormat>
  <Paragraphs>234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New York City, New York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City, New York</dc:title>
  <dc:creator>SRAMBICAL, ERIN</dc:creator>
  <cp:lastModifiedBy>SRAMBICAL, ERIN</cp:lastModifiedBy>
  <cp:revision>16</cp:revision>
  <cp:lastPrinted>2013-03-27T15:35:56Z</cp:lastPrinted>
  <dcterms:created xsi:type="dcterms:W3CDTF">2013-04-15T17:06:52Z</dcterms:created>
  <dcterms:modified xsi:type="dcterms:W3CDTF">2013-05-17T17:46:54Z</dcterms:modified>
</cp:coreProperties>
</file>