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Restaurant_Review-g35347-d3181687-Reviews-Dinner_s_Ready_by_Chad-Warm_Springs_Georgi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Restaurant_Review-g35347-d2098952-Reviews-Magic_Pan_Thai_Restaurant-Warm_Springs_Georgi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dirty="0" err="1" smtClean="0"/>
              <a:t>spings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Erin pope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65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5367977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08279781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</a:t>
                      </a:r>
                      <a:r>
                        <a:rPr lang="en-US" dirty="0" smtClean="0"/>
                        <a:t>  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</a:t>
                      </a:r>
                      <a:r>
                        <a:rPr lang="en-US" dirty="0" smtClean="0"/>
                        <a:t>many nights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err="1" smtClean="0"/>
                        <a:t>Sund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4423393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($20.00 </a:t>
                      </a:r>
                      <a:r>
                        <a:rPr lang="en-US" dirty="0" smtClean="0"/>
                        <a:t>x </a:t>
                      </a:r>
                      <a:r>
                        <a:rPr lang="en-US" dirty="0" smtClean="0"/>
                        <a:t>4 </a:t>
                      </a:r>
                      <a:r>
                        <a:rPr lang="en-US" dirty="0" smtClean="0"/>
                        <a:t>of people) x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($4.00 </a:t>
                      </a:r>
                      <a:r>
                        <a:rPr lang="en-US" dirty="0" smtClean="0"/>
                        <a:t>x # of people) x </a:t>
                      </a:r>
                      <a:r>
                        <a:rPr lang="en-US" dirty="0" smtClean="0"/>
                        <a:t>4 </a:t>
                      </a:r>
                      <a:r>
                        <a:rPr lang="en-US" dirty="0" smtClean="0"/>
                        <a:t>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681192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Chickfellay</a:t>
                      </a:r>
                      <a:r>
                        <a:rPr lang="en-US" baseline="0" dirty="0" smtClean="0"/>
                        <a:t> 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muzime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Pariside</a:t>
                      </a:r>
                      <a:r>
                        <a:rPr lang="en-US" dirty="0" smtClean="0"/>
                        <a:t> grill 10x4=40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Dinner's Ready by Chad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$13.00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519556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 white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waffles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Shop</a:t>
                      </a:r>
                      <a:r>
                        <a:rPr lang="en-US" baseline="0" dirty="0" smtClean="0"/>
                        <a:t> in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Magic Pan Thai 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5196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5188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83</TotalTime>
  <Words>444</Words>
  <Application>Microsoft Office PowerPoint</Application>
  <PresentationFormat>On-screen Show (4:3)</PresentationFormat>
  <Paragraphs>208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Warm spings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spings</dc:title>
  <dc:creator>POPE, ERIN</dc:creator>
  <cp:lastModifiedBy>POPE, ERIN</cp:lastModifiedBy>
  <cp:revision>8</cp:revision>
  <cp:lastPrinted>2013-03-27T15:35:56Z</cp:lastPrinted>
  <dcterms:created xsi:type="dcterms:W3CDTF">2013-04-15T17:10:51Z</dcterms:created>
  <dcterms:modified xsi:type="dcterms:W3CDTF">2013-05-17T17:47:21Z</dcterms:modified>
</cp:coreProperties>
</file>