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09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Bahamas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Jake Herren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$56.00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329730"/>
              </p:ext>
            </p:extLst>
          </p:nvPr>
        </p:nvGraphicFramePr>
        <p:xfrm>
          <a:off x="457200" y="1066800"/>
          <a:ext cx="8382000" cy="4423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Relax at the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Mcdonalds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7*4=28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relaxation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Wendy’s</a:t>
                      </a:r>
                    </a:p>
                    <a:p>
                      <a:r>
                        <a:rPr lang="en-US" dirty="0" smtClean="0"/>
                        <a:t>7*4=28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</a:t>
            </a:r>
            <a:r>
              <a:rPr lang="en-US" dirty="0" smtClean="0"/>
              <a:t>148.00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250471"/>
              </p:ext>
            </p:extLst>
          </p:nvPr>
        </p:nvGraphicFramePr>
        <p:xfrm>
          <a:off x="457200" y="1066800"/>
          <a:ext cx="8382000" cy="4434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Room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Surfing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Burger King</a:t>
                      </a:r>
                    </a:p>
                    <a:p>
                      <a:r>
                        <a:rPr lang="en-US" dirty="0" smtClean="0"/>
                        <a:t>7*4=28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Ziplining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30*4=120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Mcdonalds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7*4=28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</a:t>
            </a:r>
            <a:r>
              <a:rPr lang="en-US" dirty="0" smtClean="0"/>
              <a:t>56.00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482568"/>
              </p:ext>
            </p:extLst>
          </p:nvPr>
        </p:nvGraphicFramePr>
        <p:xfrm>
          <a:off x="457200" y="1066800"/>
          <a:ext cx="8382000" cy="4423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r>
                        <a:rPr lang="en-US" baseline="0" dirty="0" smtClean="0"/>
                        <a:t> 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Wendy’s</a:t>
                      </a:r>
                    </a:p>
                    <a:p>
                      <a:r>
                        <a:rPr lang="en-US" dirty="0" smtClean="0"/>
                        <a:t>7*4=28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 to the 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Applebees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7*4=28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$56.00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707402"/>
              </p:ext>
            </p:extLst>
          </p:nvPr>
        </p:nvGraphicFramePr>
        <p:xfrm>
          <a:off x="457200" y="1066800"/>
          <a:ext cx="8382000" cy="4423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Packing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Mcdonalds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7x4=28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Wendy’s</a:t>
                      </a:r>
                    </a:p>
                    <a:p>
                      <a:r>
                        <a:rPr lang="en-US" dirty="0" smtClean="0"/>
                        <a:t>7x4=28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48" t="19891" r="1033" b="5338"/>
          <a:stretch/>
        </p:blipFill>
        <p:spPr bwMode="auto">
          <a:xfrm>
            <a:off x="457200" y="1295400"/>
            <a:ext cx="8203946" cy="52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45070267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649*4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$2596.00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$2646.00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38150721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r>
                        <a:rPr lang="en-US" sz="1400" dirty="0" smtClean="0"/>
                        <a:t>Grand Isle Resort And Spa</a:t>
                      </a:r>
                      <a:r>
                        <a:rPr lang="en-US" sz="1400" baseline="0" dirty="0" smtClean="0"/>
                        <a:t> 350*6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$2100.00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$2100.00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60686528"/>
              </p:ext>
            </p:extLst>
          </p:nvPr>
        </p:nvGraphicFramePr>
        <p:xfrm>
          <a:off x="609600" y="1219200"/>
          <a:ext cx="80010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7900"/>
                <a:gridCol w="19431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($20.00 x 4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dirty="0" smtClean="0"/>
                        <a:t>people) x 4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$320.00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($5.00 x #4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people) x 7of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Passport</a:t>
                      </a:r>
                    </a:p>
                    <a:p>
                      <a:r>
                        <a:rPr lang="en-US" dirty="0" smtClean="0"/>
                        <a:t>2x165=330       120*2</a:t>
                      </a:r>
                      <a:r>
                        <a:rPr lang="en-US" baseline="0" dirty="0" smtClean="0"/>
                        <a:t>=240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$570.00</a:t>
                      </a:r>
                    </a:p>
                    <a:p>
                      <a:endParaRPr lang="en-US" dirty="0"/>
                    </a:p>
                  </a:txBody>
                  <a:tcPr marL="0" marR="0" marT="0" marB="0"/>
                </a:tc>
              </a:tr>
              <a:tr h="67818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$1,130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$132.00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047758"/>
              </p:ext>
            </p:extLst>
          </p:nvPr>
        </p:nvGraphicFramePr>
        <p:xfrm>
          <a:off x="457200" y="1066800"/>
          <a:ext cx="8382000" cy="44462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Mcdonalds</a:t>
                      </a:r>
                      <a:r>
                        <a:rPr lang="en-US" dirty="0" smtClean="0"/>
                        <a:t>  </a:t>
                      </a:r>
                    </a:p>
                    <a:p>
                      <a:r>
                        <a:rPr lang="en-US" dirty="0" smtClean="0"/>
                        <a:t>7*4=28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 to the 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Latitudes at </a:t>
                      </a:r>
                      <a:r>
                        <a:rPr lang="en-US" dirty="0" err="1" smtClean="0"/>
                        <a:t>Exuma</a:t>
                      </a:r>
                      <a:r>
                        <a:rPr lang="en-US" dirty="0" smtClean="0"/>
                        <a:t> Beach Resort 13*4=52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Stay</a:t>
                      </a:r>
                      <a:r>
                        <a:rPr lang="en-US" baseline="0" dirty="0" smtClean="0"/>
                        <a:t> at the hotel and watch television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Houseman On The Bay Bar &amp; Restaurant 13*4=52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</a:t>
            </a:r>
            <a:r>
              <a:rPr lang="en-US" dirty="0" smtClean="0"/>
              <a:t>96.00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653298"/>
              </p:ext>
            </p:extLst>
          </p:nvPr>
        </p:nvGraphicFramePr>
        <p:xfrm>
          <a:off x="457200" y="1066800"/>
          <a:ext cx="8382000" cy="4434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 to the </a:t>
                      </a:r>
                      <a:r>
                        <a:rPr lang="en-US" dirty="0" err="1" smtClean="0"/>
                        <a:t>amusment</a:t>
                      </a:r>
                      <a:r>
                        <a:rPr lang="en-US" baseline="0" dirty="0" smtClean="0"/>
                        <a:t> park</a:t>
                      </a:r>
                    </a:p>
                    <a:p>
                      <a:r>
                        <a:rPr lang="en-US" baseline="0" dirty="0" smtClean="0"/>
                        <a:t>10*4=40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Burger King</a:t>
                      </a:r>
                    </a:p>
                    <a:p>
                      <a:r>
                        <a:rPr lang="en-US" dirty="0" smtClean="0"/>
                        <a:t>7*4=28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Driftwood Café</a:t>
                      </a:r>
                    </a:p>
                    <a:p>
                      <a:r>
                        <a:rPr lang="en-US" dirty="0" smtClean="0"/>
                        <a:t>7*4=28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r>
                        <a:rPr lang="en-US" baseline="0" dirty="0" smtClean="0"/>
                        <a:t> relaxing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</a:t>
            </a:r>
            <a:r>
              <a:rPr lang="en-US" dirty="0" smtClean="0"/>
              <a:t>835.00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925669"/>
              </p:ext>
            </p:extLst>
          </p:nvPr>
        </p:nvGraphicFramePr>
        <p:xfrm>
          <a:off x="381000" y="1371600"/>
          <a:ext cx="8382000" cy="4175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 on a </a:t>
                      </a:r>
                      <a:r>
                        <a:rPr lang="en-US" dirty="0" smtClean="0"/>
                        <a:t>crews</a:t>
                      </a:r>
                      <a:endParaRPr lang="en-US" dirty="0"/>
                    </a:p>
                    <a:p>
                      <a:r>
                        <a:rPr lang="en-US" dirty="0" smtClean="0"/>
                        <a:t>200*4=800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Wendy’s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$7.00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Relax at the hotel and 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Chick-</a:t>
                      </a:r>
                      <a:r>
                        <a:rPr lang="en-US" dirty="0" err="1" smtClean="0"/>
                        <a:t>Fil</a:t>
                      </a:r>
                      <a:r>
                        <a:rPr lang="en-US" dirty="0" smtClean="0"/>
                        <a:t>-A</a:t>
                      </a:r>
                    </a:p>
                    <a:p>
                      <a:r>
                        <a:rPr lang="en-US" dirty="0" smtClean="0"/>
                        <a:t>7*4=28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</a:t>
            </a:r>
            <a:r>
              <a:rPr lang="en-US" dirty="0" smtClean="0"/>
              <a:t>68.00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996061"/>
              </p:ext>
            </p:extLst>
          </p:nvPr>
        </p:nvGraphicFramePr>
        <p:xfrm>
          <a:off x="457200" y="1066800"/>
          <a:ext cx="8382000" cy="4434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 to the 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Applebees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7*4=28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 to the 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O’charleys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10*4=40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Relax and watch television</a:t>
                      </a:r>
                      <a:r>
                        <a:rPr lang="en-US" baseline="0" dirty="0" smtClean="0"/>
                        <a:t> and fall asleep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135</TotalTime>
  <Words>563</Words>
  <Application>Microsoft Office PowerPoint</Application>
  <PresentationFormat>On-screen Show (4:3)</PresentationFormat>
  <Paragraphs>267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The Bahamas 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Bahamas</dc:title>
  <dc:creator>HERREN, JACOB</dc:creator>
  <cp:lastModifiedBy>HERREN, JACOB</cp:lastModifiedBy>
  <cp:revision>15</cp:revision>
  <cp:lastPrinted>2013-03-27T15:35:56Z</cp:lastPrinted>
  <dcterms:created xsi:type="dcterms:W3CDTF">2013-04-15T17:06:54Z</dcterms:created>
  <dcterms:modified xsi:type="dcterms:W3CDTF">2013-05-17T17:47:09Z</dcterms:modified>
</cp:coreProperties>
</file>