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Beijing, China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Jennifer </a:t>
            </a:r>
            <a:r>
              <a:rPr lang="en-US" dirty="0" err="1"/>
              <a:t>G</a:t>
            </a:r>
            <a:r>
              <a:rPr lang="en-US" dirty="0" err="1" smtClean="0"/>
              <a:t>uo</a:t>
            </a:r>
            <a:endParaRPr lang="en-US" dirty="0" smtClean="0"/>
          </a:p>
          <a:p>
            <a:r>
              <a:rPr lang="en-US" dirty="0" smtClean="0"/>
              <a:t>Total cost:</a:t>
            </a:r>
            <a:endParaRPr lang="en-US" dirty="0"/>
          </a:p>
          <a:p>
            <a:r>
              <a:rPr lang="en-US" dirty="0"/>
              <a:t>$196,168.00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</a:t>
            </a:r>
            <a:r>
              <a:rPr lang="en-US" dirty="0" smtClean="0"/>
              <a:t>052.00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56839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Jingshan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Park#4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Jingshan</a:t>
                      </a:r>
                      <a:r>
                        <a:rPr lang="en-US" dirty="0" smtClean="0"/>
                        <a:t> Park#4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Wangfujing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55831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Wangfujing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Temple of Heaven#7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Temple of Heaven#7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65641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Beihai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Park#6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Beihai</a:t>
                      </a:r>
                      <a:r>
                        <a:rPr lang="en-US" dirty="0" smtClean="0"/>
                        <a:t> Park#6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056252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 </a:t>
                      </a:r>
                      <a:r>
                        <a:rPr lang="en-US" dirty="0" smtClean="0"/>
                        <a:t>Lakes#23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Black Lakes#23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19494" b="4919"/>
          <a:stretch/>
        </p:blipFill>
        <p:spPr bwMode="auto">
          <a:xfrm>
            <a:off x="609600" y="1143000"/>
            <a:ext cx="8077200" cy="52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2111892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=$13,404</a:t>
                      </a:r>
                      <a:r>
                        <a:rPr lang="en-US" baseline="0" dirty="0" smtClean="0"/>
                        <a:t> (4 people going)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$13,404.00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$26,808.00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2034063"/>
              </p:ext>
            </p:extLst>
          </p:nvPr>
        </p:nvGraphicFramePr>
        <p:xfrm>
          <a:off x="457200" y="1600200"/>
          <a:ext cx="8077200" cy="454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$126.00 x 6 nights</a:t>
                      </a:r>
                    </a:p>
                    <a:p>
                      <a:r>
                        <a:rPr lang="en-US" sz="1400" dirty="0" smtClean="0"/>
                        <a:t>Beijing: Dong Cheng - </a:t>
                      </a:r>
                      <a:r>
                        <a:rPr lang="en-US" sz="1400" dirty="0" err="1" smtClean="0"/>
                        <a:t>Wangfujing</a:t>
                      </a:r>
                      <a:r>
                        <a:rPr lang="en-US" sz="1400" dirty="0" smtClean="0"/>
                        <a:t> Street, Beijing, CN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2531829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($15.00 x 4 of people) x 3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27826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r>
                        <a:rPr lang="en-US" baseline="0" dirty="0" smtClean="0"/>
                        <a:t> sweet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Airplane</a:t>
                      </a:r>
                      <a:r>
                        <a:rPr lang="en-US" baseline="0" dirty="0" smtClean="0"/>
                        <a:t> food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Airplane</a:t>
                      </a:r>
                      <a:r>
                        <a:rPr lang="en-US" baseline="0" dirty="0" smtClean="0"/>
                        <a:t> food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Fly/sleep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74984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Wangfujing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to 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5278"/>
              </p:ext>
            </p:extLst>
          </p:nvPr>
        </p:nvGraphicFramePr>
        <p:xfrm>
          <a:off x="457200" y="1066800"/>
          <a:ext cx="8382000" cy="444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Visit Great Wall of 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Visit Great Wall of China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</a:t>
            </a:r>
            <a:r>
              <a:rPr lang="en-US" dirty="0" smtClean="0"/>
              <a:t>052.00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0986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Summer Palace#2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Haidilao</a:t>
                      </a:r>
                      <a:r>
                        <a:rPr lang="en-US" dirty="0" smtClean="0"/>
                        <a:t>(13x4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Summer Palace#2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Wangfujing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162</TotalTime>
  <Words>521</Words>
  <Application>Microsoft Office PowerPoint</Application>
  <PresentationFormat>On-screen Show (4:3)</PresentationFormat>
  <Paragraphs>249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Beijing, China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Beijing, China</dc:title>
  <dc:creator>GUO, JENNIFER</dc:creator>
  <cp:lastModifiedBy>GUO, JENNIFER</cp:lastModifiedBy>
  <cp:revision>16</cp:revision>
  <cp:lastPrinted>2013-03-27T15:35:56Z</cp:lastPrinted>
  <dcterms:created xsi:type="dcterms:W3CDTF">2013-04-15T17:06:55Z</dcterms:created>
  <dcterms:modified xsi:type="dcterms:W3CDTF">2013-05-17T17:47:18Z</dcterms:modified>
</cp:coreProperties>
</file>