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230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Helen  G.A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Jordyn</a:t>
            </a:r>
            <a:r>
              <a:rPr lang="en-US" dirty="0" smtClean="0"/>
              <a:t>  Simmons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$164.00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946849"/>
              </p:ext>
            </p:extLst>
          </p:nvPr>
        </p:nvGraphicFramePr>
        <p:xfrm>
          <a:off x="457200" y="1066800"/>
          <a:ext cx="8382000" cy="44577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County cafe 2 x 10.00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Rock claiming 2 x 25.00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County cafe 2 x 10.00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$20.00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putt, putt 2 x 12.00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$24.00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County cafe 2 x 10.00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Movie 2 x</a:t>
                      </a:r>
                      <a:r>
                        <a:rPr lang="en-US" baseline="0" dirty="0" smtClean="0"/>
                        <a:t> 35.00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$70.00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$70.00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286583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in the hotel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in the hotel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pool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in the hotel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Movie 2 x 35.00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$70.00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$90.00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225474"/>
              </p:ext>
            </p:extLst>
          </p:nvPr>
        </p:nvGraphicFramePr>
        <p:xfrm>
          <a:off x="457200" y="1066800"/>
          <a:ext cx="8382000" cy="44462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County cafe 2 x 10.00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pool</a:t>
                      </a: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in the hotel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Rock claiming 2 x 25.00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County cafe 2 x 10.00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$74.00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239816"/>
              </p:ext>
            </p:extLst>
          </p:nvPr>
        </p:nvGraphicFramePr>
        <p:xfrm>
          <a:off x="457200" y="1066800"/>
          <a:ext cx="8382000" cy="44462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in</a:t>
                      </a:r>
                      <a:r>
                        <a:rPr lang="en-US" baseline="0" dirty="0" smtClean="0"/>
                        <a:t> hotel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Rock claiming 2 x 25.00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put, put 2 x 12.00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$24.00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in hotel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5" t="18885" b="-5345"/>
          <a:stretch/>
        </p:blipFill>
        <p:spPr bwMode="auto">
          <a:xfrm>
            <a:off x="228600" y="1127844"/>
            <a:ext cx="8621291" cy="5946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60781538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(family)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$170.99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$28.68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$29.99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$229.66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</a:t>
            </a:r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32047712"/>
              </p:ext>
            </p:extLst>
          </p:nvPr>
        </p:nvGraphicFramePr>
        <p:xfrm>
          <a:off x="457200" y="1600200"/>
          <a:ext cx="8077200" cy="433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</a:t>
                      </a:r>
                      <a:r>
                        <a:rPr lang="en-US" dirty="0" smtClean="0"/>
                        <a:t>$20.00 x</a:t>
                      </a:r>
                      <a:r>
                        <a:rPr lang="en-US" baseline="0" dirty="0" smtClean="0"/>
                        <a:t>  12 days s</a:t>
                      </a:r>
                      <a:r>
                        <a:rPr lang="en-US" dirty="0" smtClean="0"/>
                        <a:t>how </a:t>
                      </a:r>
                      <a:r>
                        <a:rPr lang="en-US" dirty="0" smtClean="0"/>
                        <a:t>many nights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 </a:t>
                      </a:r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$204.00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$204.00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7200" y="2521466"/>
            <a:ext cx="4347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Country Inn and Suites By Carlson Helen GA</a:t>
            </a:r>
          </a:p>
        </p:txBody>
      </p:sp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80838703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($15.00 x # of people) x #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($10.00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 people) x</a:t>
                      </a:r>
                      <a:r>
                        <a:rPr lang="en-US" baseline="0" dirty="0" smtClean="0"/>
                        <a:t> 7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$140.00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$818.00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$174.00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511044"/>
              </p:ext>
            </p:extLst>
          </p:nvPr>
        </p:nvGraphicFramePr>
        <p:xfrm>
          <a:off x="457200" y="1066800"/>
          <a:ext cx="8382000" cy="4373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in</a:t>
                      </a:r>
                      <a:r>
                        <a:rPr lang="en-US" baseline="0" dirty="0" smtClean="0"/>
                        <a:t> the hotel 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put, put 2 x 12.00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$24.00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Huddle House 2</a:t>
                      </a:r>
                      <a:r>
                        <a:rPr lang="en-US" baseline="0" dirty="0" smtClean="0"/>
                        <a:t> x 20.00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Go</a:t>
                      </a:r>
                      <a:r>
                        <a:rPr lang="en-US" baseline="0" dirty="0" smtClean="0"/>
                        <a:t> shopping 2 x 30.00 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$60.00</a:t>
                      </a:r>
                      <a:endParaRPr lang="en-US" dirty="0"/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Hogpen</a:t>
                      </a:r>
                      <a:r>
                        <a:rPr lang="en-US" baseline="0" dirty="0" smtClean="0"/>
                        <a:t> Gap Grill 2 x 15.00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 to the 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$184.00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977166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Hop 2 x 15.00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$30.00 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County Café 2 x 10.00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Zip lining 2 x 35.00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$70.00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Bodensee 2 </a:t>
                      </a:r>
                      <a:r>
                        <a:rPr lang="en-US" dirty="0" smtClean="0"/>
                        <a:t>x 20.00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Bakery 2 x 12.00 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$24.00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$165.00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025933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hop 2</a:t>
                      </a:r>
                      <a:r>
                        <a:rPr lang="en-US" baseline="0" dirty="0" smtClean="0"/>
                        <a:t> x 15.00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 Park 2 x 12.00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$24.00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County cafe 2 x</a:t>
                      </a:r>
                      <a:r>
                        <a:rPr lang="en-US" baseline="0" dirty="0" smtClean="0"/>
                        <a:t> 10.00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House back</a:t>
                      </a:r>
                      <a:r>
                        <a:rPr lang="en-US" baseline="0" dirty="0" smtClean="0"/>
                        <a:t> riding 2 x 65.00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$130.00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County cafe 2 x 10.00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$114.00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457220"/>
              </p:ext>
            </p:extLst>
          </p:nvPr>
        </p:nvGraphicFramePr>
        <p:xfrm>
          <a:off x="457200" y="1066800"/>
          <a:ext cx="8382000" cy="4434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in the hotel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Rock claiming 2 x 25.00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County cafe 2 x 10.00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put, put 2 x 12.00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$24.00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County cafe 2 x 10.00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178</TotalTime>
  <Words>606</Words>
  <Application>Microsoft Office PowerPoint</Application>
  <PresentationFormat>On-screen Show (4:3)</PresentationFormat>
  <Paragraphs>247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Helen  G.A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Helin  G.A</dc:title>
  <dc:creator>SIMMONS, JORDYN</dc:creator>
  <cp:lastModifiedBy>SIMMONS, JORDYN</cp:lastModifiedBy>
  <cp:revision>17</cp:revision>
  <cp:lastPrinted>2013-03-27T15:35:56Z</cp:lastPrinted>
  <dcterms:created xsi:type="dcterms:W3CDTF">2013-04-15T17:06:57Z</dcterms:created>
  <dcterms:modified xsi:type="dcterms:W3CDTF">2013-05-17T17:47:45Z</dcterms:modified>
</cp:coreProperties>
</file>