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09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147416-d1045745-Reviews-Athena_Cafe_Bar-Nassau_New_Providence_Island_Bahamas.html" TargetMode="External"/><Relationship Id="rId2" Type="http://schemas.openxmlformats.org/officeDocument/2006/relationships/hyperlink" Target="http://www.tripadvisor.com/Restaurant_Review-g147416-d3353602-Reviews-Gullies_Restaurant_And_Bar-Nassau_New_Providence_Island_Bahama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ipadvisor.com/Restaurant_Review-g147416-d1136903-Reviews-Senor_Frog_s_Bahamas-Nassau_New_Providence_Island_Bahamas.html" TargetMode="External"/><Relationship Id="rId4" Type="http://schemas.openxmlformats.org/officeDocument/2006/relationships/hyperlink" Target="http://www.tripadvisor.com/Attraction_Review-g147416-d555427-Reviews-Cable_Beach-Nassau_New_Providence_Island_Bahama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147416-d1751997-Reviews-Olives_Meze_Grill-Nassau_New_Providence_Island_Bahama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Attraction_Review-g147416-d629329-Reviews-The_Atlantis_Aquarium-Nassau_New_Providence_Island_Bahamas.html" TargetMode="External"/><Relationship Id="rId2" Type="http://schemas.openxmlformats.org/officeDocument/2006/relationships/hyperlink" Target="http://www.tripadvisor.com/Restaurant_Review-g147416-d1045975-Reviews-The_Poop_Deck-Nassau_New_Providence_Island_Bahama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ipadvisor.com/Restaurant_Review-g147416-d1046727-Reviews-Blue_Lagoon_Seafood_Restaurant-Nassau_New_Providence_Island_Bahamas.html" TargetMode="External"/><Relationship Id="rId5" Type="http://schemas.openxmlformats.org/officeDocument/2006/relationships/hyperlink" Target="http://www.tripadvisor.com/Attraction_Review-g147416-d148528-Reviews-Ardastra_Gardens_Zoo_and_Conservation_Center-Nassau_New_Providence_Island_Bahamas.html" TargetMode="External"/><Relationship Id="rId4" Type="http://schemas.openxmlformats.org/officeDocument/2006/relationships/hyperlink" Target="http://www.tripadvisor.com/Restaurant_Review-g147416-d1309210-Reviews-Indigo_Cafe-Nassau_New_Providence_Island_Bahama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147416-d1595994-Reviews-Goldie_s_Conch_House_Nassau_Bahamas-Nassau_New_Providence_Island_Bahamas.html" TargetMode="External"/><Relationship Id="rId2" Type="http://schemas.openxmlformats.org/officeDocument/2006/relationships/hyperlink" Target="http://www.tripadvisor.com/Restaurant_Review-g147416-d1035901-Reviews-Seafood_Haven-Nassau_New_Providence_Island_Bahama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ipadvisor.com/Restaurant_Review-g147416-d1587766-Reviews-Van_Breugel_s-Nassau_New_Providence_Island_Bahamas.html" TargetMode="External"/><Relationship Id="rId4" Type="http://schemas.openxmlformats.org/officeDocument/2006/relationships/hyperlink" Target="http://www.tripadvisor.com/Attraction_Review-g147416-d148117-Reviews-Bahamas_National_Archives-Nassau_New_Providence_Island_Bahama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Attraction_Review-g147416-d1566527-Reviews-Queen_Elizabeth_Sports_Center-Nassau_New_Providence_Island_Bahamas.html" TargetMode="External"/><Relationship Id="rId7" Type="http://schemas.openxmlformats.org/officeDocument/2006/relationships/hyperlink" Target="http://www.tripadvisor.com/Attraction_Review-g147416-d216275-Reviews-Arawak_Cay-Nassau_New_Providence_Island_Bahamas.html" TargetMode="External"/><Relationship Id="rId2" Type="http://schemas.openxmlformats.org/officeDocument/2006/relationships/hyperlink" Target="http://www.tripadvisor.com/Restaurant_Review-g147416-d780053-Reviews-Cafe_Matisse-Nassau_New_Providence_Island_Bahama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ipadvisor.com/Restaurant_Review-g147416-d1050284-Reviews-Mesa_Grill-Nassau_New_Providence_Island_Bahamas.html" TargetMode="External"/><Relationship Id="rId5" Type="http://schemas.openxmlformats.org/officeDocument/2006/relationships/hyperlink" Target="http://www.tripadvisor.com/Attraction_Review-g147416-d2018593-Reviews-Sandy_Toes-Nassau_New_Providence_Island_Bahamas.html" TargetMode="External"/><Relationship Id="rId4" Type="http://schemas.openxmlformats.org/officeDocument/2006/relationships/hyperlink" Target="http://www.tripadvisor.com/Restaurant_Review-g147416-d1644647-Reviews-Brussels_Bistro-Nassau_New_Providence_Island_Bahama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Nassau , The Bahamas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Lopez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</a:t>
            </a:r>
            <a:r>
              <a:rPr lang="en-US" smtClean="0"/>
              <a:t>: </a:t>
            </a:r>
            <a:r>
              <a:rPr lang="en-US" smtClean="0"/>
              <a:t>$200.00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89206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Gullies Restaurant And Bar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15.00x4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Stay at the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Athena Cafe &amp; Bar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Cable Beach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Senor Frog's (Bahamas)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15.00x4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6" t="23002" r="7376" b="17606"/>
          <a:stretch/>
        </p:blipFill>
        <p:spPr bwMode="auto">
          <a:xfrm>
            <a:off x="609600" y="1219200"/>
            <a:ext cx="8077200" cy="498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795314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$2,536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 smtClean="0"/>
                        <a:t>Airfare </a:t>
                      </a:r>
                      <a:r>
                        <a:rPr lang="en-US" dirty="0"/>
                        <a:t>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056674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The Reef Atlantis 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$6,480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6,480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7897920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($20.00x 5  people) x 5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($7.00 x 4 of people) x  7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$196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$1,696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$120.00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76412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Olives Meze Grill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30.00</a:t>
                      </a:r>
                      <a:r>
                        <a:rPr lang="en-US" baseline="0" dirty="0" smtClean="0"/>
                        <a:t>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Sightseeing  (The</a:t>
                      </a:r>
                      <a:r>
                        <a:rPr lang="en-US" baseline="0" dirty="0" smtClean="0"/>
                        <a:t> Beach)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$488.00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35591"/>
              </p:ext>
            </p:extLst>
          </p:nvPr>
        </p:nvGraphicFramePr>
        <p:xfrm>
          <a:off x="457200" y="1066800"/>
          <a:ext cx="8382000" cy="50063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The Poop Deck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$20.00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The Atlantis Aquarium</a:t>
                      </a:r>
                      <a:r>
                        <a:rPr lang="en-US" dirty="0" smtClean="0">
                          <a:effectLst/>
                        </a:rPr>
                        <a:t>           </a:t>
                      </a:r>
                    </a:p>
                    <a:p>
                      <a:r>
                        <a:rPr lang="en-US" dirty="0" smtClean="0">
                          <a:effectLst/>
                        </a:rPr>
                        <a:t>($35 x 2) + ($25</a:t>
                      </a:r>
                      <a:r>
                        <a:rPr lang="en-US" baseline="0" dirty="0" smtClean="0">
                          <a:effectLst/>
                        </a:rPr>
                        <a:t> x 2) 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Indigo Cafe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$22.00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Ardastra Gardens, Zoo and Conservation Center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$22.50 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6" action="ppaction://hlinkfile"/>
                        </a:rPr>
                        <a:t>Blue Lagoon Seafood Restaurant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30.00x3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</a:t>
                      </a:r>
                      <a:r>
                        <a:rPr lang="en-US" baseline="0" dirty="0" smtClean="0"/>
                        <a:t>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$285.00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60447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Seafood Haven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15.00x4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Goldie's Conch House Nassau Bahamas</a:t>
                      </a:r>
                      <a:r>
                        <a:rPr lang="en-US" dirty="0" smtClean="0">
                          <a:effectLst/>
                        </a:rPr>
                        <a:t> 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Bahamas National Archives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5.00x5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Van </a:t>
                      </a:r>
                      <a:r>
                        <a:rPr lang="en-US" dirty="0" err="1" smtClean="0">
                          <a:effectLst/>
                          <a:hlinkClick r:id="rId5" action="ppaction://hlinkfile"/>
                        </a:rPr>
                        <a:t>Breugel's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$780.00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64063"/>
              </p:ext>
            </p:extLst>
          </p:nvPr>
        </p:nvGraphicFramePr>
        <p:xfrm>
          <a:off x="457200" y="1066800"/>
          <a:ext cx="8382000" cy="474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Cafe Matisse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50.00x4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Queen Elizabeth Sports Center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30.00x5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Brussels Bistro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Sandy Toes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6" action="ppaction://hlinkfile"/>
                        </a:rPr>
                        <a:t>Mesa Grill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50.00x4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7" action="ppaction://hlinkfile"/>
                        </a:rPr>
                        <a:t>Arawak Cay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30.00x5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161</TotalTime>
  <Words>543</Words>
  <Application>Microsoft Office PowerPoint</Application>
  <PresentationFormat>On-screen Show (4:3)</PresentationFormat>
  <Paragraphs>245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Nassau , The Bahamas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Bahamas</dc:title>
  <dc:creator>LOPEZ-HERNANDEZ, JOSEPH</dc:creator>
  <cp:lastModifiedBy>LOPEZ-HERNANDEZ, JOSEPH</cp:lastModifiedBy>
  <cp:revision>16</cp:revision>
  <cp:lastPrinted>2013-03-27T15:35:56Z</cp:lastPrinted>
  <dcterms:created xsi:type="dcterms:W3CDTF">2013-04-15T17:06:50Z</dcterms:created>
  <dcterms:modified xsi:type="dcterms:W3CDTF">2013-05-17T17:47:09Z</dcterms:modified>
</cp:coreProperties>
</file>