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>
        <p:scale>
          <a:sx n="68" d="100"/>
          <a:sy n="68" d="100"/>
        </p:scale>
        <p:origin x="-16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Birmingham, </a:t>
            </a:r>
            <a:r>
              <a:rPr lang="en-US" dirty="0" smtClean="0"/>
              <a:t>Alabama</a:t>
            </a:r>
            <a:br>
              <a:rPr lang="en-US" dirty="0" smtClean="0"/>
            </a:br>
            <a:r>
              <a:rPr lang="en-US" dirty="0" smtClean="0"/>
              <a:t>$248.16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Kaylee</a:t>
            </a:r>
            <a:r>
              <a:rPr lang="en-US" dirty="0" smtClean="0"/>
              <a:t> Tice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740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 at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on the speed boat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Climbed</a:t>
                      </a:r>
                      <a:r>
                        <a:rPr lang="en-US" baseline="0" dirty="0" smtClean="0"/>
                        <a:t> water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 on the paddle</a:t>
                      </a:r>
                      <a:r>
                        <a:rPr lang="en-US" baseline="0" dirty="0" smtClean="0"/>
                        <a:t> boat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0151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Going to the 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Swam</a:t>
                      </a:r>
                      <a:r>
                        <a:rPr lang="en-US" baseline="0" dirty="0" smtClean="0"/>
                        <a:t> in the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</a:t>
                      </a:r>
                      <a:r>
                        <a:rPr lang="en-US" baseline="0" dirty="0" smtClean="0"/>
                        <a:t>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Watched</a:t>
                      </a:r>
                      <a:r>
                        <a:rPr lang="en-US" baseline="0" dirty="0" smtClean="0"/>
                        <a:t>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23226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Swam in the lake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Went to see Martin Luther King </a:t>
                      </a:r>
                      <a:r>
                        <a:rPr lang="en-US" dirty="0" err="1" smtClean="0"/>
                        <a:t>jr’s</a:t>
                      </a:r>
                      <a:r>
                        <a:rPr lang="en-US" dirty="0" smtClean="0"/>
                        <a:t>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 with the 4 dogs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$57.00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419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Drove in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 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Rode</a:t>
                      </a:r>
                      <a:r>
                        <a:rPr lang="en-US" baseline="0" dirty="0" smtClean="0"/>
                        <a:t> on the 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</a:t>
                      </a:r>
                      <a:r>
                        <a:rPr lang="en-US" baseline="0" dirty="0" smtClean="0"/>
                        <a:t> left overs in the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Drove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8" t="23470" r="908" b="5393"/>
          <a:stretch/>
        </p:blipFill>
        <p:spPr bwMode="auto">
          <a:xfrm>
            <a:off x="-701039" y="152400"/>
            <a:ext cx="10209628" cy="646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6964685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$7.16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$7.16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Maps)179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731397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Other:</a:t>
                      </a:r>
                    </a:p>
                    <a:p>
                      <a:r>
                        <a:rPr lang="en-US" baseline="0" dirty="0" smtClean="0"/>
                        <a:t>Friend’s aunt’s house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3337400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($0.00 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($4.00 x 2 of people) x 2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$50.00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682193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house</a:t>
                      </a:r>
                    </a:p>
                    <a:p>
                      <a:r>
                        <a:rPr lang="en-US" dirty="0" smtClean="0"/>
                        <a:t>Grocery 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Playing</a:t>
                      </a:r>
                      <a:r>
                        <a:rPr lang="en-US" baseline="0" dirty="0" smtClean="0"/>
                        <a:t> in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Boat 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Golden</a:t>
                      </a:r>
                      <a:r>
                        <a:rPr lang="en-US" baseline="0" dirty="0" smtClean="0"/>
                        <a:t> Coral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 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$28.00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0035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at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Dairy</a:t>
                      </a:r>
                      <a:r>
                        <a:rPr lang="en-US" baseline="0" dirty="0" smtClean="0"/>
                        <a:t> Queen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at the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$13.00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water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3749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Playing in the lake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an 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Playing at 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Watching Disney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0392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Jumping</a:t>
                      </a:r>
                      <a:r>
                        <a:rPr lang="en-US" baseline="0" dirty="0" smtClean="0"/>
                        <a:t> into the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at water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 at water</a:t>
                      </a:r>
                      <a:r>
                        <a:rPr lang="en-US" baseline="0" dirty="0" smtClean="0"/>
                        <a:t>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 with the 4 dogs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158</TotalTime>
  <Words>573</Words>
  <Application>Microsoft Office PowerPoint</Application>
  <PresentationFormat>On-screen Show (4:3)</PresentationFormat>
  <Paragraphs>248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Birmingham, Alabama $248.16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Bermingham,Alabama</dc:title>
  <dc:creator>TICE, KAYLEE</dc:creator>
  <cp:lastModifiedBy>TICE, KAYLEE</cp:lastModifiedBy>
  <cp:revision>24</cp:revision>
  <cp:lastPrinted>2013-03-27T15:35:56Z</cp:lastPrinted>
  <dcterms:created xsi:type="dcterms:W3CDTF">2013-04-15T17:07:00Z</dcterms:created>
  <dcterms:modified xsi:type="dcterms:W3CDTF">2013-05-17T17:47:10Z</dcterms:modified>
</cp:coreProperties>
</file>