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02" autoAdjust="0"/>
  </p:normalViewPr>
  <p:slideViewPr>
    <p:cSldViewPr>
      <p:cViewPr>
        <p:scale>
          <a:sx n="100" d="100"/>
          <a:sy n="100" d="100"/>
        </p:scale>
        <p:origin x="-69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Y</a:t>
            </a:r>
            <a:r>
              <a:rPr lang="en-US" dirty="0" smtClean="0"/>
              <a:t>ork city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Kiara</a:t>
            </a:r>
            <a:r>
              <a:rPr lang="en-US" dirty="0" smtClean="0"/>
              <a:t> Porter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24348" r="-38029" b="-17597"/>
          <a:stretch/>
        </p:blipFill>
        <p:spPr bwMode="auto">
          <a:xfrm>
            <a:off x="304800" y="1295400"/>
            <a:ext cx="1241590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8233589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$364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666990"/>
              </p:ext>
            </p:extLst>
          </p:nvPr>
        </p:nvGraphicFramePr>
        <p:xfrm>
          <a:off x="228600" y="1219200"/>
          <a:ext cx="8458200" cy="491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  <a:gridCol w="1524000"/>
              </a:tblGrid>
              <a:tr h="631343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9431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600" b="1" u="sng" dirty="0" smtClean="0"/>
                        <a:t>Trump </a:t>
                      </a:r>
                      <a:r>
                        <a:rPr lang="en-US" sz="1600" b="1" u="sng" dirty="0" err="1" smtClean="0"/>
                        <a:t>Soho</a:t>
                      </a:r>
                      <a:endParaRPr lang="en-US" sz="1600" b="1" u="sng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  Going</a:t>
                      </a:r>
                      <a:r>
                        <a:rPr lang="en-US" baseline="0" dirty="0" smtClean="0"/>
                        <a:t> out to breakfast 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 Going to the pool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Tuesday Doing nothing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Wednesday  Going to a park fair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Thursday Going back to the pool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Friday Go to sea food dinner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Saturday pack up 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$4,866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20.00</a:t>
                      </a:r>
                    </a:p>
                    <a:p>
                      <a:r>
                        <a:rPr lang="en-US" dirty="0" smtClean="0"/>
                        <a:t>0.00</a:t>
                      </a:r>
                    </a:p>
                    <a:p>
                      <a:r>
                        <a:rPr lang="en-US" dirty="0" smtClean="0"/>
                        <a:t>0.00</a:t>
                      </a:r>
                    </a:p>
                    <a:p>
                      <a:r>
                        <a:rPr lang="en-US" dirty="0" smtClean="0"/>
                        <a:t>40.00</a:t>
                      </a:r>
                    </a:p>
                    <a:p>
                      <a:r>
                        <a:rPr lang="en-US" dirty="0" smtClean="0"/>
                        <a:t>0.00</a:t>
                      </a:r>
                    </a:p>
                    <a:p>
                      <a:r>
                        <a:rPr lang="en-US" dirty="0" smtClean="0"/>
                        <a:t>30.00</a:t>
                      </a:r>
                    </a:p>
                    <a:p>
                      <a:r>
                        <a:rPr lang="en-US" dirty="0" smtClean="0"/>
                        <a:t>0.00</a:t>
                      </a:r>
                    </a:p>
                    <a:p>
                      <a:endParaRPr lang="en-US" dirty="0" smtClean="0"/>
                    </a:p>
                  </a:txBody>
                  <a:tcPr marL="0" marR="0" marT="0" marB="0"/>
                </a:tc>
              </a:tr>
              <a:tr h="631343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31343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$90.00</a:t>
                      </a:r>
                    </a:p>
                    <a:p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26843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(20.00x6 of people) x 6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($5.00x 6 of people) x 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</a:t>
                      </a:r>
                      <a:r>
                        <a:rPr lang="en-US" baseline="0" dirty="0" smtClean="0"/>
                        <a:t>2</a:t>
                      </a:r>
                      <a:r>
                        <a:rPr lang="en-US" baseline="0" smtClean="0"/>
                        <a:t>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171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61023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$.</a:t>
                      </a:r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5081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51882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123</TotalTime>
  <Words>452</Words>
  <Application>Microsoft Office PowerPoint</Application>
  <PresentationFormat>On-screen Show (4:3)</PresentationFormat>
  <Paragraphs>207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New York city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</dc:title>
  <dc:creator>PORTER, KIARA</dc:creator>
  <cp:lastModifiedBy>PORTER, KIARA</cp:lastModifiedBy>
  <cp:revision>13</cp:revision>
  <cp:lastPrinted>2013-03-27T15:35:56Z</cp:lastPrinted>
  <dcterms:created xsi:type="dcterms:W3CDTF">2013-04-15T17:06:55Z</dcterms:created>
  <dcterms:modified xsi:type="dcterms:W3CDTF">2013-05-17T17:47:16Z</dcterms:modified>
</cp:coreProperties>
</file>