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51556-B6E7-46DB-A20B-24416A9A4ADC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9BA49-0C7B-4E4F-844B-6B06882F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9BA49-0C7B-4E4F-844B-6B06882F79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Dollywood</a:t>
            </a:r>
            <a:r>
              <a:rPr lang="en-US" smtClean="0"/>
              <a:t>, </a:t>
            </a:r>
            <a:r>
              <a:rPr lang="en-US" smtClean="0"/>
              <a:t>TN</a:t>
            </a:r>
            <a:br>
              <a:rPr lang="en-US" smtClean="0"/>
            </a:br>
            <a:r>
              <a:rPr lang="en-US" smtClean="0"/>
              <a:t>$</a:t>
            </a:r>
            <a:r>
              <a:rPr lang="en-US" smtClean="0"/>
              <a:t>3322.69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Lauren </a:t>
            </a:r>
            <a:r>
              <a:rPr lang="en-US" dirty="0" smtClean="0"/>
              <a:t>Diehl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90158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Friend’s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$200.00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5214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r>
                        <a:rPr lang="en-US" baseline="0" dirty="0" smtClean="0"/>
                        <a:t>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Cherokee grill 20x5=100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9276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$70.00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8343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mcdonalds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Chick-</a:t>
                      </a:r>
                      <a:r>
                        <a:rPr lang="en-US" dirty="0" err="1" smtClean="0"/>
                        <a:t>fa</a:t>
                      </a:r>
                      <a:r>
                        <a:rPr lang="en-US" dirty="0" smtClean="0"/>
                        <a:t>-la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2" t="27089" r="407" b="5572"/>
          <a:stretch/>
        </p:blipFill>
        <p:spPr bwMode="auto">
          <a:xfrm>
            <a:off x="1752600" y="1295400"/>
            <a:ext cx="5614737" cy="532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1434971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$660.00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$660.00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(220)</a:t>
            </a:r>
          </a:p>
          <a:p>
            <a:r>
              <a:rPr lang="en-US" sz="1600" dirty="0" smtClean="0"/>
              <a:t>Divide miles </a:t>
            </a:r>
            <a:r>
              <a:rPr lang="en-US" sz="1600" smtClean="0"/>
              <a:t>by 25=17.6</a:t>
            </a:r>
            <a:endParaRPr lang="en-US" sz="1600" dirty="0" smtClean="0"/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6168509"/>
              </p:ext>
            </p:extLst>
          </p:nvPr>
        </p:nvGraphicFramePr>
        <p:xfrm>
          <a:off x="457200" y="1600200"/>
          <a:ext cx="8077200" cy="412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</a:t>
                      </a:r>
                      <a:r>
                        <a:rPr lang="en-US" dirty="0" smtClean="0"/>
                        <a:t>$88 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7 </a:t>
                      </a:r>
                      <a:r>
                        <a:rPr lang="en-US" dirty="0" smtClean="0"/>
                        <a:t>nights =616</a:t>
                      </a:r>
                      <a:endParaRPr lang="en-US" dirty="0" smtClean="0"/>
                    </a:p>
                    <a:p>
                      <a:r>
                        <a:rPr lang="en-US" sz="1400" dirty="0" smtClean="0"/>
                        <a:t>hotel:</a:t>
                      </a:r>
                      <a:r>
                        <a:rPr lang="en-US" sz="1400" baseline="0" dirty="0" smtClean="0"/>
                        <a:t> resort at </a:t>
                      </a:r>
                      <a:r>
                        <a:rPr lang="en-US" sz="1400" baseline="0" dirty="0" err="1" smtClean="0"/>
                        <a:t>govenor’s</a:t>
                      </a:r>
                      <a:r>
                        <a:rPr lang="en-US" sz="1400" baseline="0" dirty="0" smtClean="0"/>
                        <a:t> crossing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1592935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($20.00 x 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people) x 3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($10.00 x 5 people) x 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$825.00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$35.00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298708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Subway</a:t>
                      </a:r>
                    </a:p>
                    <a:p>
                      <a:r>
                        <a:rPr lang="en-US" dirty="0" smtClean="0"/>
                        <a:t>7x5=35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</a:t>
                      </a:r>
                      <a:r>
                        <a:rPr lang="en-US" baseline="0" dirty="0" smtClean="0"/>
                        <a:t>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$100.00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378461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Discovery museum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$?.</a:t>
                      </a:r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Calhoun's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$?.</a:t>
                      </a:r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The Peddler Steakhouse</a:t>
                      </a:r>
                    </a:p>
                    <a:p>
                      <a:r>
                        <a:rPr lang="en-US" dirty="0" smtClean="0"/>
                        <a:t>20x5=100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relax/watch</a:t>
                      </a:r>
                      <a:r>
                        <a:rPr lang="en-US" baseline="0" dirty="0" smtClean="0"/>
                        <a:t>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85169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Krispy </a:t>
                      </a:r>
                      <a:r>
                        <a:rPr lang="en-US" dirty="0" err="1" smtClean="0"/>
                        <a:t>kreme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Titanic museum attraction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$?.</a:t>
                      </a:r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old mill</a:t>
                      </a:r>
                      <a:r>
                        <a:rPr lang="en-US" baseline="0" dirty="0" smtClean="0"/>
                        <a:t> pottery house café and grille 15x5=75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Ripley’s aquarium of the </a:t>
                      </a:r>
                      <a:r>
                        <a:rPr lang="en-US" dirty="0" err="1" smtClean="0"/>
                        <a:t>smokies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$78.69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$65.00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82563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 cabin pancake house</a:t>
                      </a:r>
                    </a:p>
                    <a:p>
                      <a:r>
                        <a:rPr lang="en-US" dirty="0" smtClean="0"/>
                        <a:t>13x5=65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169</TotalTime>
  <Words>475</Words>
  <Application>Microsoft Office PowerPoint</Application>
  <PresentationFormat>On-screen Show (4:3)</PresentationFormat>
  <Paragraphs>238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Dollywood, TN $3322.69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Dolleywood, TN</dc:title>
  <dc:creator>DIEHL, LAUREN</dc:creator>
  <cp:lastModifiedBy>DIEHL, LAUREN</cp:lastModifiedBy>
  <cp:revision>13</cp:revision>
  <cp:lastPrinted>2013-03-27T15:35:56Z</cp:lastPrinted>
  <dcterms:created xsi:type="dcterms:W3CDTF">2013-04-15T17:06:55Z</dcterms:created>
  <dcterms:modified xsi:type="dcterms:W3CDTF">2013-05-17T17:47:19Z</dcterms:modified>
</cp:coreProperties>
</file>