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61" r:id="rId3"/>
    <p:sldId id="257" r:id="rId4"/>
    <p:sldId id="258" r:id="rId5"/>
    <p:sldId id="279" r:id="rId6"/>
    <p:sldId id="271" r:id="rId7"/>
    <p:sldId id="280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709F-9512-46F8-A2ED-910B503A0F81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B357-7C34-4F7E-8A74-7C4FACE3D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7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1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3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8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6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6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7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York City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Lauren Shivers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44594" y="3276600"/>
            <a:ext cx="165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Planned By: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5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07939"/>
              </p:ext>
            </p:extLst>
          </p:nvPr>
        </p:nvGraphicFramePr>
        <p:xfrm>
          <a:off x="457200" y="1066800"/>
          <a:ext cx="8382000" cy="44119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Room</a:t>
                      </a:r>
                      <a:r>
                        <a:rPr lang="en-US" baseline="0" dirty="0" smtClean="0"/>
                        <a:t> service</a:t>
                      </a:r>
                      <a:endParaRPr lang="en-US" baseline="0" dirty="0"/>
                    </a:p>
                    <a:p>
                      <a:r>
                        <a:rPr lang="en-US" baseline="0" dirty="0" smtClean="0"/>
                        <a:t>4* 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</a:t>
                      </a:r>
                      <a:r>
                        <a:rPr lang="en-US" baseline="0" dirty="0" smtClean="0"/>
                        <a:t> IN THE CENTRALL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856589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43314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18864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Friday, June 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7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19650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r>
                        <a:rPr lang="en-US" baseline="0" dirty="0" smtClean="0"/>
                        <a:t>, June 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19423"/>
          <a:stretch/>
        </p:blipFill>
        <p:spPr bwMode="auto">
          <a:xfrm>
            <a:off x="-38100" y="2055416"/>
            <a:ext cx="6993340" cy="480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5367977"/>
              </p:ext>
            </p:extLst>
          </p:nvPr>
        </p:nvGraphicFramePr>
        <p:xfrm>
          <a:off x="381000" y="1371600"/>
          <a:ext cx="8382000" cy="351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1828800"/>
              </a:tblGrid>
              <a:tr h="585677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/>
                        <a:t>Airfare </a:t>
                      </a:r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(family)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$0.00</a:t>
                      </a:r>
                    </a:p>
                  </a:txBody>
                  <a:tcPr marL="0" marR="0" marT="0" marB="0"/>
                </a:tc>
              </a:tr>
              <a:tr h="340684">
                <a:tc>
                  <a:txBody>
                    <a:bodyPr/>
                    <a:lstStyle/>
                    <a:p>
                      <a:r>
                        <a:rPr lang="en-US" dirty="0"/>
                        <a:t>Airfare Parking at Airport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Car </a:t>
                      </a:r>
                      <a:r>
                        <a:rPr lang="en-US" dirty="0"/>
                        <a:t>Rental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$0.00</a:t>
                      </a:r>
                    </a:p>
                  </a:txBody>
                  <a:tcPr marL="0" marR="0" marT="0" marB="0"/>
                </a:tc>
              </a:tr>
              <a:tr h="585677">
                <a:tc>
                  <a:txBody>
                    <a:bodyPr/>
                    <a:lstStyle/>
                    <a:p>
                      <a:r>
                        <a:rPr lang="en-US" dirty="0"/>
                        <a:t>Gas </a:t>
                      </a:r>
                      <a:r>
                        <a:rPr lang="en-US" dirty="0" smtClean="0"/>
                        <a:t>(going)</a:t>
                      </a:r>
                    </a:p>
                    <a:p>
                      <a:r>
                        <a:rPr lang="en-US" dirty="0" smtClean="0"/>
                        <a:t>[price </a:t>
                      </a:r>
                      <a:r>
                        <a:rPr lang="en-US" dirty="0"/>
                        <a:t>x </a:t>
                      </a:r>
                      <a:r>
                        <a:rPr lang="en-US" dirty="0" smtClean="0"/>
                        <a:t>25/ </a:t>
                      </a:r>
                      <a:r>
                        <a:rPr lang="en-US" dirty="0"/>
                        <a:t>MPG]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 smtClean="0"/>
                        <a:t>Gas (coming home) [price x 25/ MPG]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/>
                        <a:t>Bus Tickets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603" y="5638800"/>
            <a:ext cx="2562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out gas:</a:t>
            </a:r>
          </a:p>
          <a:p>
            <a:r>
              <a:rPr lang="en-US" sz="1600" dirty="0" smtClean="0"/>
              <a:t>Find miles (</a:t>
            </a:r>
            <a:r>
              <a:rPr lang="en-US" sz="1600" dirty="0" err="1" smtClean="0"/>
              <a:t>google</a:t>
            </a:r>
            <a:r>
              <a:rPr lang="en-US" sz="1600" dirty="0" smtClean="0"/>
              <a:t> Maps)</a:t>
            </a:r>
          </a:p>
          <a:p>
            <a:r>
              <a:rPr lang="en-US" sz="1600" dirty="0" smtClean="0"/>
              <a:t>Divide miles by 25</a:t>
            </a:r>
          </a:p>
          <a:p>
            <a:r>
              <a:rPr lang="en-US" sz="1600" dirty="0" smtClean="0"/>
              <a:t>Take that number x gas price</a:t>
            </a:r>
          </a:p>
        </p:txBody>
      </p:sp>
    </p:spTree>
    <p:extLst>
      <p:ext uri="{BB962C8B-B14F-4D97-AF65-F5344CB8AC3E}">
        <p14:creationId xmlns:p14="http://schemas.microsoft.com/office/powerpoint/2010/main" val="37766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9168974"/>
              </p:ext>
            </p:extLst>
          </p:nvPr>
        </p:nvGraphicFramePr>
        <p:xfrm>
          <a:off x="457200" y="1600200"/>
          <a:ext cx="8077200" cy="433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752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Lodging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Budget</a:t>
                      </a: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Hotels $  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how many nights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Not staying</a:t>
                      </a:r>
                      <a:r>
                        <a:rPr lang="en-US" sz="1400" baseline="0" dirty="0" smtClean="0"/>
                        <a:t> in the same place?</a:t>
                      </a:r>
                      <a:endParaRPr lang="en-US" sz="1400" dirty="0" smtClean="0"/>
                    </a:p>
                    <a:p>
                      <a:r>
                        <a:rPr lang="en-US" dirty="0" smtClean="0"/>
                        <a:t>Sunday</a:t>
                      </a:r>
                    </a:p>
                    <a:p>
                      <a:r>
                        <a:rPr lang="en-US" dirty="0" smtClean="0"/>
                        <a:t>Monday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Tuesday</a:t>
                      </a:r>
                    </a:p>
                    <a:p>
                      <a:r>
                        <a:rPr lang="en-US" baseline="0" dirty="0" smtClean="0"/>
                        <a:t>Wednesday</a:t>
                      </a:r>
                    </a:p>
                    <a:p>
                      <a:r>
                        <a:rPr lang="en-US" baseline="0" dirty="0" smtClean="0"/>
                        <a:t>Thursday</a:t>
                      </a:r>
                    </a:p>
                    <a:p>
                      <a:r>
                        <a:rPr lang="en-US" baseline="0" dirty="0" smtClean="0"/>
                        <a:t>Friday</a:t>
                      </a:r>
                    </a:p>
                    <a:p>
                      <a:r>
                        <a:rPr lang="en-US" baseline="0" dirty="0" smtClean="0"/>
                        <a:t>Saturday</a:t>
                      </a:r>
                      <a:endParaRPr lang="en-US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Extra Expense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5404958"/>
              </p:ext>
            </p:extLst>
          </p:nvPr>
        </p:nvGraphicFramePr>
        <p:xfrm>
          <a:off x="304800" y="1600200"/>
          <a:ext cx="8534400" cy="284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2133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 Extra expenses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Souvenirs</a:t>
                      </a:r>
                    </a:p>
                    <a:p>
                      <a:r>
                        <a:rPr lang="en-US" dirty="0" smtClean="0"/>
                        <a:t>($30.00 x 4 of people) x</a:t>
                      </a:r>
                      <a:r>
                        <a:rPr lang="en-US" baseline="0" dirty="0" smtClean="0"/>
                        <a:t>*3 </a:t>
                      </a:r>
                      <a:r>
                        <a:rPr lang="en-US" dirty="0" smtClean="0"/>
                        <a:t>of purchases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$360.00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Snacks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(5.00 *</a:t>
                      </a:r>
                      <a:r>
                        <a:rPr lang="en-US" baseline="0" dirty="0" smtClean="0"/>
                        <a:t> 4 </a:t>
                      </a:r>
                      <a:r>
                        <a:rPr lang="en-US" dirty="0" smtClean="0"/>
                        <a:t>of people) * 7 of purchases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cash</a:t>
                      </a:r>
                      <a:r>
                        <a:rPr lang="en-US" baseline="0" dirty="0" smtClean="0"/>
                        <a:t> $100 x* 4 people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$900.00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53312"/>
              </p:ext>
            </p:extLst>
          </p:nvPr>
        </p:nvGraphicFramePr>
        <p:xfrm>
          <a:off x="457200" y="1066800"/>
          <a:ext cx="8382000" cy="44767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1800"/>
                <a:gridCol w="26162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Pancakes</a:t>
                      </a:r>
                      <a:r>
                        <a:rPr lang="en-US" baseline="0" dirty="0" smtClean="0"/>
                        <a:t> at 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driving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9342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Driving</a:t>
                      </a:r>
                    </a:p>
                    <a:p>
                      <a:r>
                        <a:rPr lang="en-US" dirty="0" err="1" smtClean="0"/>
                        <a:t>Gass</a:t>
                      </a:r>
                      <a:r>
                        <a:rPr lang="en-US" dirty="0" smtClean="0"/>
                        <a:t> 3.30 *1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$3.30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Hottell</a:t>
                      </a:r>
                      <a:r>
                        <a:rPr lang="en-US" baseline="0" dirty="0" smtClean="0"/>
                        <a:t> food </a:t>
                      </a:r>
                    </a:p>
                    <a:p>
                      <a:r>
                        <a:rPr lang="en-US" baseline="0" dirty="0" smtClean="0"/>
                        <a:t>4*10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                                                $40</a:t>
                      </a:r>
                      <a:r>
                        <a:rPr lang="en-US" dirty="0" smtClean="0"/>
                        <a:t>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Watch </a:t>
                      </a:r>
                      <a:r>
                        <a:rPr lang="en-US" dirty="0" err="1" smtClean="0"/>
                        <a:t>tv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$120.00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052641"/>
              </p:ext>
            </p:extLst>
          </p:nvPr>
        </p:nvGraphicFramePr>
        <p:xfrm>
          <a:off x="457200" y="1066800"/>
          <a:ext cx="8382000" cy="443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Sunday, June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Hotell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food</a:t>
                      </a:r>
                    </a:p>
                    <a:p>
                      <a:r>
                        <a:rPr lang="en-US" dirty="0" smtClean="0"/>
                        <a:t>10.00*4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Explore</a:t>
                      </a:r>
                      <a:r>
                        <a:rPr lang="en-US" baseline="0" dirty="0" smtClean="0"/>
                        <a:t> with 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Hotell</a:t>
                      </a:r>
                      <a:r>
                        <a:rPr lang="en-US" dirty="0" smtClean="0"/>
                        <a:t> food</a:t>
                      </a:r>
                    </a:p>
                    <a:p>
                      <a:r>
                        <a:rPr lang="en-US" dirty="0" smtClean="0"/>
                        <a:t>4*10.00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Walk the </a:t>
                      </a:r>
                      <a:r>
                        <a:rPr lang="en-US" dirty="0" smtClean="0"/>
                        <a:t>dog with dad and </a:t>
                      </a:r>
                      <a:r>
                        <a:rPr lang="en-US" baseline="0" dirty="0" smtClean="0"/>
                        <a:t> Christopher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hotell</a:t>
                      </a:r>
                      <a:r>
                        <a:rPr lang="en-US" i="1" dirty="0" smtClean="0"/>
                        <a:t> food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Hotell</a:t>
                      </a:r>
                      <a:r>
                        <a:rPr lang="en-US" dirty="0" smtClean="0"/>
                        <a:t> relaxation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6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120</a:t>
            </a:r>
            <a:r>
              <a:rPr lang="en-US" dirty="0" smtClean="0"/>
              <a:t>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25973"/>
              </p:ext>
            </p:extLst>
          </p:nvPr>
        </p:nvGraphicFramePr>
        <p:xfrm>
          <a:off x="457200" y="1066800"/>
          <a:ext cx="8382000" cy="45453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Monday,</a:t>
                      </a:r>
                      <a:r>
                        <a:rPr lang="en-US" baseline="0" dirty="0" smtClean="0"/>
                        <a:t> June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Hotell</a:t>
                      </a:r>
                      <a:r>
                        <a:rPr lang="en-US" dirty="0" smtClean="0"/>
                        <a:t> food</a:t>
                      </a:r>
                    </a:p>
                    <a:p>
                      <a:r>
                        <a:rPr lang="en-US" dirty="0" smtClean="0"/>
                        <a:t>4*10.00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 </a:t>
                      </a:r>
                      <a:r>
                        <a:rPr lang="en-US" smtClean="0"/>
                        <a:t>at central </a:t>
                      </a:r>
                      <a:r>
                        <a:rPr lang="en-US" dirty="0" smtClean="0"/>
                        <a:t>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 Lobster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* 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$40.00</a:t>
                      </a:r>
                      <a:endParaRPr lang="en-US" dirty="0"/>
                    </a:p>
                  </a:txBody>
                  <a:tcPr/>
                </a:tc>
              </a:tr>
              <a:tr h="7391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Walk the 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Playwright Celtic</a:t>
                      </a:r>
                      <a:r>
                        <a:rPr lang="en-US" baseline="0" dirty="0" smtClean="0"/>
                        <a:t> pub</a:t>
                      </a:r>
                    </a:p>
                    <a:p>
                      <a:r>
                        <a:rPr lang="en-US" baseline="0" dirty="0" smtClean="0"/>
                        <a:t>4 *10.00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Hotell</a:t>
                      </a:r>
                      <a:r>
                        <a:rPr lang="en-US" dirty="0" smtClean="0"/>
                        <a:t> relaxation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489</Words>
  <Application>Microsoft Office PowerPoint</Application>
  <PresentationFormat>On-screen Show (4:3)</PresentationFormat>
  <Paragraphs>225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New York City</vt:lpstr>
      <vt:lpstr>Map</vt:lpstr>
      <vt:lpstr>Transportation</vt:lpstr>
      <vt:lpstr>Lodging</vt:lpstr>
      <vt:lpstr>Extra Expense</vt:lpstr>
      <vt:lpstr>Itinerary</vt:lpstr>
      <vt:lpstr>PowerPoint Presentation</vt:lpstr>
      <vt:lpstr>Itinerary</vt:lpstr>
      <vt:lpstr>Itinerary</vt:lpstr>
      <vt:lpstr>Itinerary</vt:lpstr>
      <vt:lpstr>Itinerary</vt:lpstr>
      <vt:lpstr>Itinerary</vt:lpstr>
      <vt:lpstr>Itinerary</vt:lpstr>
      <vt:lpstr>Itinerary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City</dc:title>
  <dc:creator>SHIVERS, LAUREN</dc:creator>
  <cp:lastModifiedBy>SHIVERS, LAUREN</cp:lastModifiedBy>
  <cp:revision>15</cp:revision>
  <cp:lastPrinted>2013-03-27T15:35:56Z</cp:lastPrinted>
  <dcterms:created xsi:type="dcterms:W3CDTF">2013-04-15T17:06:54Z</dcterms:created>
  <dcterms:modified xsi:type="dcterms:W3CDTF">2013-05-17T17:47:27Z</dcterms:modified>
</cp:coreProperties>
</file>