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>
      <p:cViewPr varScale="1">
        <p:scale>
          <a:sx n="89" d="100"/>
          <a:sy n="89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ipadvisor.com/Restaurant_Review-g60713-d1906450-Reviews-Tacolicious-San_Francisco_California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ipadvisor.com/Attraction_Review-g60713-d127854-Reviews-San_Francisco_Zoo-San_Francisco_California.html" TargetMode="External"/><Relationship Id="rId2" Type="http://schemas.openxmlformats.org/officeDocument/2006/relationships/hyperlink" Target="http://www.tripadvisor.com/Restaurant_Review-g60713-d1537869-Reviews-Hollywood_Cafe-San_Francisco_Californi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ripadvisor.com/Restaurant_Review-g60713-d1833738-Reviews-Norman_s_Ice_Cream_and_Freezes-San_Francisco_California.html" TargetMode="External"/><Relationship Id="rId5" Type="http://schemas.openxmlformats.org/officeDocument/2006/relationships/hyperlink" Target="http://www.tripadvisor.com/Restaurant_Review-g60713-d353917-Reviews-Kokkari_Estiatorio-San_Francisco_California.html" TargetMode="External"/><Relationship Id="rId4" Type="http://schemas.openxmlformats.org/officeDocument/2006/relationships/hyperlink" Target="http://www.tripadvisor.com/Restaurant_Review-g60713-d520209-Reviews-Johnny_Foley_s-San_Francisco_California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ipadvisor.com/Attraction_Review-g60713-d142413-Reviews-San_Francisco_Symphony-San_Francisco_California.html" TargetMode="External"/><Relationship Id="rId2" Type="http://schemas.openxmlformats.org/officeDocument/2006/relationships/hyperlink" Target="http://www.tripadvisor.com/Restaurant_Review-g60713-d370412-Reviews-Restaurant_Gary_Danko-San_Francisco_California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ripadvisor.com/Restaurant_Review-g60713-d360133-Reviews-Sanraku_Japanese_Restaurant-San_Francisco_California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ipadvisor.com/Restaurant_Review-g60713-d1988078-Reviews-Bistro_Central_Parc-San_Francisco_California.html" TargetMode="External"/><Relationship Id="rId2" Type="http://schemas.openxmlformats.org/officeDocument/2006/relationships/hyperlink" Target="http://www.tripadvisor.com/Restaurant_Review-g60713-d3396122-Reviews-Fraiche_Yogurt-San_Francisco_California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San Francisco, California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Maya Mintz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398892"/>
              </p:ext>
            </p:extLst>
          </p:nvPr>
        </p:nvGraphicFramePr>
        <p:xfrm>
          <a:off x="457200" y="1066800"/>
          <a:ext cx="8382000" cy="46863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Magician Peter Morrison at the</a:t>
                      </a:r>
                      <a:endParaRPr lang="en-US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Marrakech Magic 45x4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$180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84331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41886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919650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48" t="43045" r="6625" b="7583"/>
          <a:stretch/>
        </p:blipFill>
        <p:spPr bwMode="auto">
          <a:xfrm>
            <a:off x="457200" y="1676400"/>
            <a:ext cx="83170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6442648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(family)$772 x 4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$3,088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$3,088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</a:t>
            </a:r>
          </a:p>
          <a:p>
            <a:r>
              <a:rPr lang="en-US" sz="1600" dirty="0" smtClean="0"/>
              <a:t>Divide miles by 25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62958987"/>
              </p:ext>
            </p:extLst>
          </p:nvPr>
        </p:nvGraphicFramePr>
        <p:xfrm>
          <a:off x="457200" y="1600200"/>
          <a:ext cx="8077200" cy="4549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$  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how many night</a:t>
                      </a:r>
                      <a:r>
                        <a:rPr lang="en-US" sz="1400" dirty="0" smtClean="0"/>
                        <a:t>.$309 x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6</a:t>
                      </a:r>
                    </a:p>
                    <a:p>
                      <a:r>
                        <a:rPr lang="en-US" sz="1400" b="1" dirty="0" smtClean="0"/>
                        <a:t>Hyatt Regency San Francisco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$1,854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$1,854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60295144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($30.00 x 4 of people) 5 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($10.00 x 4 of people) x 7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$280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$1,000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$1,880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159784"/>
              </p:ext>
            </p:extLst>
          </p:nvPr>
        </p:nvGraphicFramePr>
        <p:xfrm>
          <a:off x="457200" y="1066800"/>
          <a:ext cx="8382000" cy="44234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 $ 80.00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home Cereal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Airplane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Airplane food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Airplane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effectLst/>
                          <a:hlinkClick r:id="rId2" action="ppaction://hlinkfile"/>
                        </a:rPr>
                        <a:t>Tacolicious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dirty="0" smtClean="0"/>
                        <a:t>$20.00 x 4 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Hang out at hotel </a:t>
                      </a:r>
                    </a:p>
                    <a:p>
                      <a:r>
                        <a:rPr lang="en-US" dirty="0" smtClean="0"/>
                        <a:t>Walk around</a:t>
                      </a:r>
                      <a:r>
                        <a:rPr lang="en-US" baseline="0" dirty="0" smtClean="0"/>
                        <a:t> (explore)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$576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059216"/>
              </p:ext>
            </p:extLst>
          </p:nvPr>
        </p:nvGraphicFramePr>
        <p:xfrm>
          <a:off x="457200" y="1066800"/>
          <a:ext cx="8382000" cy="47434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hlinkClick r:id="rId2" action="ppaction://hlinkfile"/>
                        </a:rPr>
                        <a:t>Hollywood Café</a:t>
                      </a:r>
                      <a:endParaRPr lang="en-US" dirty="0" smtClean="0">
                        <a:effectLst/>
                      </a:endParaRPr>
                    </a:p>
                    <a:p>
                      <a:r>
                        <a:rPr lang="en-US" dirty="0" smtClean="0">
                          <a:effectLst/>
                        </a:rPr>
                        <a:t>$20x4=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hlinkClick r:id="rId3" action="ppaction://hlinkfile"/>
                        </a:rPr>
                        <a:t>San Francisco Zoo</a:t>
                      </a:r>
                      <a:endParaRPr lang="en-US" dirty="0" smtClean="0">
                        <a:effectLst/>
                      </a:endParaRPr>
                    </a:p>
                    <a:p>
                      <a:r>
                        <a:rPr lang="en-US" dirty="0" smtClean="0">
                          <a:effectLst/>
                        </a:rPr>
                        <a:t>(2x$15 )+ (2x$9)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  <a:hlinkClick r:id="rId4" action="ppaction://hlinkfile"/>
                        </a:rPr>
                        <a:t>Johnny Foley's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dirty="0" smtClean="0"/>
                        <a:t>25x4=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Marin Headlands</a:t>
                      </a:r>
                    </a:p>
                    <a:p>
                      <a:r>
                        <a:rPr lang="en-US" dirty="0" smtClean="0"/>
                        <a:t>7.00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x2=14 2+2+2+2=8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effectLst/>
                          <a:hlinkClick r:id="rId5" action="ppaction://hlinkfile"/>
                        </a:rPr>
                        <a:t>Kokkari</a:t>
                      </a:r>
                      <a:r>
                        <a:rPr lang="en-US" dirty="0" smtClean="0">
                          <a:effectLst/>
                          <a:hlinkClick r:id="rId5" action="ppaction://hlinkfile"/>
                        </a:rPr>
                        <a:t> </a:t>
                      </a:r>
                      <a:r>
                        <a:rPr lang="en-US" dirty="0" err="1" smtClean="0">
                          <a:effectLst/>
                          <a:hlinkClick r:id="rId5" action="ppaction://hlinkfile"/>
                        </a:rPr>
                        <a:t>Estiatorio</a:t>
                      </a:r>
                      <a:endParaRPr lang="en-US" dirty="0" smtClean="0">
                        <a:effectLst/>
                        <a:hlinkClick r:id="rId5" action="ppaction://hlinkfile"/>
                      </a:endParaRPr>
                    </a:p>
                    <a:p>
                      <a:r>
                        <a:rPr lang="en-US" dirty="0" smtClean="0">
                          <a:effectLst/>
                        </a:rPr>
                        <a:t>$60x4=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$240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  <a:hlinkClick r:id="rId6" action="ppaction://hlinkfile"/>
                        </a:rPr>
                        <a:t>Norman's Ice Cream and Freezes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dirty="0" smtClean="0"/>
                        <a:t>20 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101887"/>
              </p:ext>
            </p:extLst>
          </p:nvPr>
        </p:nvGraphicFramePr>
        <p:xfrm>
          <a:off x="457200" y="1066800"/>
          <a:ext cx="8382000" cy="47205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hlinkClick r:id="rId2" action="ppaction://hlinkfile"/>
                        </a:rPr>
                        <a:t>Restaurant Gary </a:t>
                      </a:r>
                      <a:r>
                        <a:rPr lang="en-US" dirty="0" err="1" smtClean="0">
                          <a:effectLst/>
                          <a:hlinkClick r:id="rId2" action="ppaction://hlinkfile"/>
                        </a:rPr>
                        <a:t>Danko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dirty="0" smtClean="0">
                          <a:effectLst/>
                        </a:rPr>
                        <a:t> 95x4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$380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effectLst/>
                        </a:rPr>
                        <a:t>Acquerello</a:t>
                      </a:r>
                      <a:r>
                        <a:rPr lang="en-US" baseline="0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baseline="0" dirty="0" smtClean="0">
                          <a:effectLst/>
                        </a:rPr>
                        <a:t>75x4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  <a:hlinkClick r:id="rId3" action="ppaction://hlinkfile"/>
                        </a:rPr>
                        <a:t>San Francisco Symphony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effectLst/>
                          <a:hlinkClick r:id="rId4" action="ppaction://hlinkfile"/>
                        </a:rPr>
                        <a:t>Sanraku</a:t>
                      </a:r>
                      <a:r>
                        <a:rPr lang="en-US" dirty="0" smtClean="0">
                          <a:effectLst/>
                          <a:hlinkClick r:id="rId4" action="ppaction://hlinkfile"/>
                        </a:rPr>
                        <a:t> Japanese Restaurant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dirty="0" smtClean="0"/>
                        <a:t>30x4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$120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Playing games at 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38650"/>
              </p:ext>
            </p:extLst>
          </p:nvPr>
        </p:nvGraphicFramePr>
        <p:xfrm>
          <a:off x="457200" y="1066800"/>
          <a:ext cx="8382000" cy="4434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effectLst/>
                          <a:hlinkClick r:id="rId2" action="ppaction://hlinkfile"/>
                        </a:rPr>
                        <a:t>Fraiche</a:t>
                      </a:r>
                      <a:r>
                        <a:rPr lang="en-US" dirty="0" smtClean="0">
                          <a:effectLst/>
                          <a:hlinkClick r:id="rId2" action="ppaction://hlinkfile"/>
                        </a:rPr>
                        <a:t> Yogurt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Benu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50x4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  <a:hlinkClick r:id="rId3" action="ppaction://hlinkfile"/>
                        </a:rPr>
                        <a:t>Bistro Central </a:t>
                      </a:r>
                      <a:r>
                        <a:rPr lang="en-US" dirty="0" err="1" smtClean="0">
                          <a:effectLst/>
                          <a:hlinkClick r:id="rId3" action="ppaction://hlinkfile"/>
                        </a:rPr>
                        <a:t>Parc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dirty="0" smtClean="0"/>
                        <a:t>30x4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$120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162</TotalTime>
  <Words>518</Words>
  <Application>Microsoft Office PowerPoint</Application>
  <PresentationFormat>On-screen Show (4:3)</PresentationFormat>
  <Paragraphs>232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San Francisco, California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</dc:title>
  <dc:creator>MINTZ, MAYA</dc:creator>
  <cp:lastModifiedBy>MINTZ, MAYA</cp:lastModifiedBy>
  <cp:revision>16</cp:revision>
  <cp:lastPrinted>2013-03-27T15:35:56Z</cp:lastPrinted>
  <dcterms:created xsi:type="dcterms:W3CDTF">2013-04-15T17:06:49Z</dcterms:created>
  <dcterms:modified xsi:type="dcterms:W3CDTF">2013-05-17T17:47:03Z</dcterms:modified>
</cp:coreProperties>
</file>