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3" autoAdjust="0"/>
    <p:restoredTop sz="94660"/>
  </p:normalViewPr>
  <p:slideViewPr>
    <p:cSldViewPr>
      <p:cViewPr varScale="1">
        <p:scale>
          <a:sx n="89" d="100"/>
          <a:sy n="89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B036E-80F7-45BF-B2F0-38D4D4AE8BE9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0278B-E05F-4BCC-BF68-A8FF3A1A0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4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278B-E05F-4BCC-BF68-A8FF3A1A0E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9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278B-E05F-4BCC-BF68-A8FF3A1A0E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3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Birmingham, Alabama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371600" y="3747230"/>
            <a:ext cx="6400800" cy="1752600"/>
          </a:xfrm>
        </p:spPr>
        <p:txBody>
          <a:bodyPr/>
          <a:lstStyle/>
          <a:p>
            <a:r>
              <a:rPr lang="en-US" dirty="0" smtClean="0"/>
              <a:t>Nick Kolb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$</a:t>
            </a:r>
            <a:r>
              <a:rPr lang="en-US" dirty="0" smtClean="0"/>
              <a:t>1,160.50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</a:t>
            </a:r>
            <a:r>
              <a:rPr lang="en-US" dirty="0" smtClean="0"/>
              <a:t>Expense:5.00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4894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Dian’s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Dian’s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36922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Sherles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Dylan’s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Dian’s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279451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Dian’s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Dylan’s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4842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Dian’s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Waffle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28" t="23133" b="4889"/>
          <a:stretch/>
        </p:blipFill>
        <p:spPr bwMode="auto">
          <a:xfrm>
            <a:off x="304800" y="1220096"/>
            <a:ext cx="8686800" cy="5398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57706658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$37.00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$107.00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95612766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Diane’s House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0194672"/>
              </p:ext>
            </p:extLst>
          </p:nvPr>
        </p:nvGraphicFramePr>
        <p:xfrm>
          <a:off x="304800" y="1600200"/>
          <a:ext cx="8534400" cy="300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($20.00 x 5of people) x 2of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$201.01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($5.00 x 5of people) x 3of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$75.01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$701.52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$977.54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$35.50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487608"/>
              </p:ext>
            </p:extLst>
          </p:nvPr>
        </p:nvGraphicFramePr>
        <p:xfrm>
          <a:off x="457200" y="1066800"/>
          <a:ext cx="8382000" cy="44577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Diane’s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Pawn </a:t>
                      </a:r>
                      <a:r>
                        <a:rPr lang="en-US" dirty="0" smtClean="0"/>
                        <a:t>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$35.50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Diane’s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Sherel’s</a:t>
                      </a:r>
                      <a:r>
                        <a:rPr lang="en-US" dirty="0" smtClean="0"/>
                        <a:t> fishing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Diane’s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LAZY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$10.00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74713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Diane’s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Levart’s</a:t>
                      </a:r>
                      <a:r>
                        <a:rPr lang="en-US" dirty="0" smtClean="0"/>
                        <a:t>  shoot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Sherel’s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Pawn</a:t>
                      </a:r>
                      <a:r>
                        <a:rPr lang="en-US" baseline="0" dirty="0" smtClean="0"/>
                        <a:t> 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Waffle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30396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Diane’s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Diane’s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t.v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$25.00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964256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Waffle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Dian’s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185</TotalTime>
  <Words>476</Words>
  <Application>Microsoft Office PowerPoint</Application>
  <PresentationFormat>On-screen Show (4:3)</PresentationFormat>
  <Paragraphs>249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Birmingham, Alabama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Dakota</dc:title>
  <dc:creator>KOLB, NICHOLAS</dc:creator>
  <cp:lastModifiedBy>KOLB, NICHOLAS</cp:lastModifiedBy>
  <cp:revision>17</cp:revision>
  <cp:lastPrinted>2013-03-27T15:35:56Z</cp:lastPrinted>
  <dcterms:created xsi:type="dcterms:W3CDTF">2013-04-15T17:06:51Z</dcterms:created>
  <dcterms:modified xsi:type="dcterms:W3CDTF">2013-05-17T17:46:55Z</dcterms:modified>
</cp:coreProperties>
</file>