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Paris,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Nooree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usnani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$110.00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58738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Hiking</a:t>
                      </a:r>
                    </a:p>
                    <a:p>
                      <a:r>
                        <a:rPr lang="en-US" dirty="0" smtClean="0"/>
                        <a:t>2x 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Palais</a:t>
                      </a:r>
                      <a:r>
                        <a:rPr lang="en-US" dirty="0" smtClean="0"/>
                        <a:t> de Raja Maharaja</a:t>
                      </a:r>
                    </a:p>
                    <a:p>
                      <a:r>
                        <a:rPr lang="en-US" dirty="0" smtClean="0"/>
                        <a:t>2x 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Ferris</a:t>
                      </a:r>
                      <a:r>
                        <a:rPr lang="en-US" baseline="0" dirty="0" smtClean="0"/>
                        <a:t> wheel</a:t>
                      </a:r>
                    </a:p>
                    <a:p>
                      <a:r>
                        <a:rPr lang="en-US" baseline="0" dirty="0" smtClean="0"/>
                        <a:t>2x 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jardin</a:t>
                      </a:r>
                      <a:r>
                        <a:rPr lang="en-US" dirty="0" smtClean="0"/>
                        <a:t> du Kashmir</a:t>
                      </a:r>
                    </a:p>
                    <a:p>
                      <a:r>
                        <a:rPr lang="en-US" dirty="0" smtClean="0"/>
                        <a:t>2x 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$100.00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72771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Docks</a:t>
                      </a:r>
                    </a:p>
                    <a:p>
                      <a:r>
                        <a:rPr lang="en-US" dirty="0" smtClean="0"/>
                        <a:t>2x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Cabinet de Sa </a:t>
                      </a:r>
                      <a:r>
                        <a:rPr lang="fr-FR" dirty="0" err="1" smtClean="0"/>
                        <a:t>Majeste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2x</a:t>
                      </a:r>
                      <a:r>
                        <a:rPr lang="fr-FR" baseline="0" dirty="0" smtClean="0"/>
                        <a:t> 15.00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Park</a:t>
                      </a:r>
                    </a:p>
                    <a:p>
                      <a:r>
                        <a:rPr lang="en-US" baseline="0" dirty="0" smtClean="0"/>
                        <a:t>2x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Crok</a:t>
                      </a:r>
                      <a:r>
                        <a:rPr lang="en-US" dirty="0" smtClean="0"/>
                        <a:t>-Notes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$148.00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58266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Bonjour </a:t>
                      </a:r>
                      <a:r>
                        <a:rPr lang="en-US" dirty="0" err="1" smtClean="0"/>
                        <a:t>vietnam</a:t>
                      </a:r>
                      <a:r>
                        <a:rPr lang="en-US" dirty="0" smtClean="0"/>
                        <a:t> .</a:t>
                      </a:r>
                    </a:p>
                    <a:p>
                      <a:r>
                        <a:rPr lang="en-US" dirty="0" smtClean="0"/>
                        <a:t>2x 17.00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$34.00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Eiffel Tower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grand Pan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47.00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$94.00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$150.00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36665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Hangliding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 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Bangkok Thailand</a:t>
                      </a:r>
                    </a:p>
                    <a:p>
                      <a:r>
                        <a:rPr lang="en-US" dirty="0" smtClean="0"/>
                        <a:t>2x 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Amusement</a:t>
                      </a:r>
                      <a:r>
                        <a:rPr lang="en-US" baseline="0" dirty="0" smtClean="0"/>
                        <a:t> Park</a:t>
                      </a:r>
                    </a:p>
                    <a:p>
                      <a:r>
                        <a:rPr lang="en-US" baseline="0" dirty="0" smtClean="0"/>
                        <a:t>2x </a:t>
                      </a:r>
                      <a:r>
                        <a:rPr lang="en-US" baseline="0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Blueberry</a:t>
                      </a:r>
                    </a:p>
                    <a:p>
                      <a:r>
                        <a:rPr lang="en-US" dirty="0" smtClean="0"/>
                        <a:t>45.00x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24812" r="-35440" b="5189"/>
          <a:stretch/>
        </p:blipFill>
        <p:spPr bwMode="auto">
          <a:xfrm>
            <a:off x="304800" y="1411224"/>
            <a:ext cx="1272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0355534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1,625x</a:t>
                      </a:r>
                      <a:r>
                        <a:rPr lang="en-US" baseline="0" dirty="0" smtClean="0"/>
                        <a:t> (2)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$3,250.00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$3,240.00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8008517"/>
              </p:ext>
            </p:extLst>
          </p:nvPr>
        </p:nvGraphicFramePr>
        <p:xfrm>
          <a:off x="457200" y="1600200"/>
          <a:ext cx="80772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173x</a:t>
                      </a:r>
                      <a:r>
                        <a:rPr lang="en-US" baseline="0" dirty="0" smtClean="0"/>
                        <a:t> 6</a:t>
                      </a:r>
                    </a:p>
                    <a:p>
                      <a:r>
                        <a:rPr lang="en-US" sz="1400" dirty="0" smtClean="0"/>
                        <a:t>Quality Hotel Paris Orleans</a:t>
                      </a:r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038.00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$1,038.00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4730104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($10.00 x 2) x2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 x2) x7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$82.00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26838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Sight</a:t>
                      </a:r>
                      <a:r>
                        <a:rPr lang="en-US" baseline="0" dirty="0" smtClean="0"/>
                        <a:t> seeing</a:t>
                      </a:r>
                    </a:p>
                    <a:p>
                      <a:r>
                        <a:rPr lang="en-US" baseline="0" dirty="0" smtClean="0"/>
                        <a:t>2*$1.00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Dod</a:t>
                      </a:r>
                      <a:r>
                        <a:rPr lang="en-US" dirty="0" smtClean="0"/>
                        <a:t>, Dish of the Day </a:t>
                      </a:r>
                    </a:p>
                    <a:p>
                      <a:r>
                        <a:rPr lang="en-US" dirty="0" smtClean="0"/>
                        <a:t>2* $13.00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$26.00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3-D Movie</a:t>
                      </a:r>
                    </a:p>
                    <a:p>
                      <a:r>
                        <a:rPr lang="en-US" dirty="0" smtClean="0"/>
                        <a:t>2* $7.00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Sagar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Matha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2* $20.00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$114.00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04815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 shop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Kashmir House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$12.00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$24.00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Hangliding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 </a:t>
                      </a:r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L'estrapade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 </a:t>
                      </a: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$190.00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32171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Hiking</a:t>
                      </a:r>
                    </a:p>
                    <a:p>
                      <a:r>
                        <a:rPr lang="en-US" dirty="0" smtClean="0"/>
                        <a:t>2x 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Bistrotters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$</a:t>
                      </a:r>
                      <a:r>
                        <a:rPr lang="en-US" baseline="0" dirty="0" smtClean="0"/>
                        <a:t>15.00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Rides</a:t>
                      </a:r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$15.00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Veraison</a:t>
                      </a:r>
                      <a:r>
                        <a:rPr lang="en-US" dirty="0" smtClean="0"/>
                        <a:t> .</a:t>
                      </a:r>
                    </a:p>
                    <a:p>
                      <a:r>
                        <a:rPr lang="en-US" dirty="0" smtClean="0"/>
                        <a:t>50.00x2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r>
                        <a:rPr lang="en-US" baseline="0" dirty="0" smtClean="0"/>
                        <a:t>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$130.00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05394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</a:t>
                      </a:r>
                    </a:p>
                    <a:p>
                      <a:r>
                        <a:rPr lang="en-US" dirty="0" smtClean="0"/>
                        <a:t>2x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Pottoka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 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Mountains</a:t>
                      </a:r>
                    </a:p>
                    <a:p>
                      <a:r>
                        <a:rPr lang="en-US" dirty="0" smtClean="0"/>
                        <a:t>2x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Afaria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30.00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159</TotalTime>
  <Words>574</Words>
  <Application>Microsoft Office PowerPoint</Application>
  <PresentationFormat>On-screen Show (4:3)</PresentationFormat>
  <Paragraphs>277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Paris,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France</dc:title>
  <dc:creator>HUSNANI, NOOREE</dc:creator>
  <cp:lastModifiedBy>HUSNANI, NOOREE</cp:lastModifiedBy>
  <cp:revision>14</cp:revision>
  <cp:lastPrinted>2013-03-27T15:35:56Z</cp:lastPrinted>
  <dcterms:created xsi:type="dcterms:W3CDTF">2013-04-15T17:07:00Z</dcterms:created>
  <dcterms:modified xsi:type="dcterms:W3CDTF">2013-05-17T17:47:14Z</dcterms:modified>
</cp:coreProperties>
</file>