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1" r:id="rId3"/>
    <p:sldId id="257" r:id="rId4"/>
    <p:sldId id="258" r:id="rId5"/>
    <p:sldId id="27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0"/>
  </p:normalViewPr>
  <p:slideViewPr>
    <p:cSldViewPr>
      <p:cViewPr>
        <p:scale>
          <a:sx n="100" d="100"/>
          <a:sy n="100" d="100"/>
        </p:scale>
        <p:origin x="-70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709F-9512-46F8-A2ED-910B503A0F81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B357-7C34-4F7E-8A74-7C4FACE3D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97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482C4-7523-4046-BFFB-C690F875D201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2C590-5144-413B-A13E-DE6D430C9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5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C590-5144-413B-A13E-DE6D430C92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914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Destination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1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1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1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9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Lodging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7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7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4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4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5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7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Paris France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Raina</a:t>
            </a:r>
            <a:r>
              <a:rPr lang="en-US" dirty="0" smtClean="0"/>
              <a:t> Ashe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75630" y="2438400"/>
            <a:ext cx="4392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Traveling  June 8-15 2013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744594" y="3276600"/>
            <a:ext cx="165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Planned By: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551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856589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12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297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843314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13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46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418864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Friday, June 14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795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19650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</a:t>
                      </a:r>
                      <a:r>
                        <a:rPr lang="en-US" baseline="0" dirty="0" smtClean="0"/>
                        <a:t>, June 15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19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8" t="22795" r="16" b="5403"/>
          <a:stretch/>
        </p:blipFill>
        <p:spPr bwMode="auto">
          <a:xfrm>
            <a:off x="685800" y="1201753"/>
            <a:ext cx="8025938" cy="501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8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5367977"/>
              </p:ext>
            </p:extLst>
          </p:nvPr>
        </p:nvGraphicFramePr>
        <p:xfrm>
          <a:off x="381000" y="1371600"/>
          <a:ext cx="8382000" cy="351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  <a:gridCol w="1828800"/>
              </a:tblGrid>
              <a:tr h="585677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/>
                        <a:t>Airfare </a:t>
                      </a:r>
                      <a:r>
                        <a:rPr lang="en-US" dirty="0" smtClean="0"/>
                        <a:t>x</a:t>
                      </a:r>
                      <a:r>
                        <a:rPr lang="en-US" baseline="0" dirty="0" smtClean="0"/>
                        <a:t> (family)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/>
                        <a:t>$0.00</a:t>
                      </a:r>
                    </a:p>
                  </a:txBody>
                  <a:tcPr marL="0" marR="0" marT="0" marB="0"/>
                </a:tc>
              </a:tr>
              <a:tr h="340684">
                <a:tc>
                  <a:txBody>
                    <a:bodyPr/>
                    <a:lstStyle/>
                    <a:p>
                      <a:r>
                        <a:rPr lang="en-US" dirty="0"/>
                        <a:t>Airfare Parking at Airport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Car </a:t>
                      </a:r>
                      <a:r>
                        <a:rPr lang="en-US" dirty="0"/>
                        <a:t>Rental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/>
                        <a:t>$0.00</a:t>
                      </a:r>
                    </a:p>
                  </a:txBody>
                  <a:tcPr marL="0" marR="0" marT="0" marB="0"/>
                </a:tc>
              </a:tr>
              <a:tr h="585677">
                <a:tc>
                  <a:txBody>
                    <a:bodyPr/>
                    <a:lstStyle/>
                    <a:p>
                      <a:r>
                        <a:rPr lang="en-US" dirty="0"/>
                        <a:t>Gas </a:t>
                      </a:r>
                      <a:r>
                        <a:rPr lang="en-US" dirty="0" smtClean="0"/>
                        <a:t>(going)</a:t>
                      </a:r>
                    </a:p>
                    <a:p>
                      <a:r>
                        <a:rPr lang="en-US" dirty="0" smtClean="0"/>
                        <a:t>[price </a:t>
                      </a:r>
                      <a:r>
                        <a:rPr lang="en-US" dirty="0"/>
                        <a:t>x </a:t>
                      </a:r>
                      <a:r>
                        <a:rPr lang="en-US" dirty="0" smtClean="0"/>
                        <a:t>25/ </a:t>
                      </a:r>
                      <a:r>
                        <a:rPr lang="en-US" dirty="0"/>
                        <a:t>MPG]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 smtClean="0"/>
                        <a:t>Gas (coming home) [price x 25/ MPG] 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/>
                        <a:t>Bus Tickets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 smtClean="0"/>
                        <a:t>Train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603" y="5638800"/>
            <a:ext cx="25624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out gas:</a:t>
            </a:r>
          </a:p>
          <a:p>
            <a:r>
              <a:rPr lang="en-US" sz="1600" dirty="0" smtClean="0"/>
              <a:t>Find miles (</a:t>
            </a:r>
            <a:r>
              <a:rPr lang="en-US" sz="1600" dirty="0" err="1" smtClean="0"/>
              <a:t>google</a:t>
            </a:r>
            <a:r>
              <a:rPr lang="en-US" sz="1600" dirty="0" smtClean="0"/>
              <a:t> Maps)</a:t>
            </a:r>
          </a:p>
          <a:p>
            <a:r>
              <a:rPr lang="en-US" sz="1600" dirty="0" smtClean="0"/>
              <a:t>Divide miles by 25</a:t>
            </a:r>
          </a:p>
          <a:p>
            <a:r>
              <a:rPr lang="en-US" sz="1600" dirty="0" smtClean="0"/>
              <a:t>Take that number x gas price</a:t>
            </a:r>
          </a:p>
        </p:txBody>
      </p:sp>
    </p:spTree>
    <p:extLst>
      <p:ext uri="{BB962C8B-B14F-4D97-AF65-F5344CB8AC3E}">
        <p14:creationId xmlns:p14="http://schemas.microsoft.com/office/powerpoint/2010/main" val="377666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Lodging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84128711"/>
              </p:ext>
            </p:extLst>
          </p:nvPr>
        </p:nvGraphicFramePr>
        <p:xfrm>
          <a:off x="457200" y="1600200"/>
          <a:ext cx="8077200" cy="433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0"/>
                <a:gridCol w="1828800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Lodging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Budget</a:t>
                      </a:r>
                    </a:p>
                  </a:txBody>
                  <a:tcPr marL="0" marR="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Hotels $  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how many nights</a:t>
                      </a:r>
                    </a:p>
                    <a:p>
                      <a:r>
                        <a:rPr lang="en-US" sz="1400" dirty="0" err="1" smtClean="0"/>
                        <a:t>Moevenpick</a:t>
                      </a:r>
                      <a:r>
                        <a:rPr lang="en-US" sz="1400" dirty="0" smtClean="0"/>
                        <a:t> Hotel Paris Neuilly</a:t>
                      </a:r>
                    </a:p>
                    <a:p>
                      <a:r>
                        <a:rPr lang="en-US" sz="1400" dirty="0" smtClean="0"/>
                        <a:t>Not staying</a:t>
                      </a:r>
                      <a:r>
                        <a:rPr lang="en-US" sz="1400" baseline="0" dirty="0" smtClean="0"/>
                        <a:t> in the same place?</a:t>
                      </a:r>
                      <a:endParaRPr lang="en-US" sz="1400" dirty="0" smtClean="0"/>
                    </a:p>
                    <a:p>
                      <a:r>
                        <a:rPr lang="en-US" dirty="0" smtClean="0"/>
                        <a:t>Sunday</a:t>
                      </a:r>
                    </a:p>
                    <a:p>
                      <a:r>
                        <a:rPr lang="en-US" dirty="0" smtClean="0"/>
                        <a:t>Monday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Tuesday</a:t>
                      </a:r>
                    </a:p>
                    <a:p>
                      <a:r>
                        <a:rPr lang="en-US" baseline="0" dirty="0" smtClean="0"/>
                        <a:t>Wednesday</a:t>
                      </a:r>
                    </a:p>
                    <a:p>
                      <a:r>
                        <a:rPr lang="en-US" baseline="0" dirty="0" smtClean="0"/>
                        <a:t>Thursday</a:t>
                      </a:r>
                    </a:p>
                    <a:p>
                      <a:r>
                        <a:rPr lang="en-US" baseline="0" dirty="0" smtClean="0"/>
                        <a:t>Friday</a:t>
                      </a:r>
                    </a:p>
                    <a:p>
                      <a:r>
                        <a:rPr lang="en-US" baseline="0" dirty="0" smtClean="0"/>
                        <a:t>Saturday</a:t>
                      </a:r>
                      <a:endParaRPr lang="en-US" dirty="0" smtClean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$1704.00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$1704.00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6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Expense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06048764"/>
              </p:ext>
            </p:extLst>
          </p:nvPr>
        </p:nvGraphicFramePr>
        <p:xfrm>
          <a:off x="304800" y="1600200"/>
          <a:ext cx="8534400" cy="284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  <a:gridCol w="2133600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 Extra expenses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 smtClean="0"/>
                        <a:t>Souvenirs</a:t>
                      </a:r>
                    </a:p>
                    <a:p>
                      <a:r>
                        <a:rPr lang="en-US" dirty="0" smtClean="0"/>
                        <a:t>($20.00 x 4 of people) x 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of purchases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$320.00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Snacks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($5.00 x 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of people) x </a:t>
                      </a:r>
                      <a:r>
                        <a:rPr lang="en-US" baseline="0" dirty="0" smtClean="0"/>
                        <a:t>6 </a:t>
                      </a:r>
                      <a:r>
                        <a:rPr lang="en-US" dirty="0" smtClean="0"/>
                        <a:t>of purchases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 cash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$36.00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$476.00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99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$196.00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025936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Berthillon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 4x13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$52.00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Walk around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 Bio </a:t>
                      </a:r>
                      <a:r>
                        <a:rPr lang="en-US" dirty="0" err="1" smtClean="0"/>
                        <a:t>d'Adam</a:t>
                      </a:r>
                      <a:r>
                        <a:rPr lang="en-US" dirty="0" smtClean="0"/>
                        <a:t> et Eve 4x13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$52.00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Musee</a:t>
                      </a:r>
                      <a:r>
                        <a:rPr lang="en-US" dirty="0" smtClean="0"/>
                        <a:t> d'Orsay  4x10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Pizza Rossi 4x13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$52.00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Watch T.V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41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$198.00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350629"/>
              </p:ext>
            </p:extLst>
          </p:nvPr>
        </p:nvGraphicFramePr>
        <p:xfrm>
          <a:off x="457200" y="1066800"/>
          <a:ext cx="8382000" cy="4709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Sunday, June 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Bakery &amp; deli-cafe bread and roses 4x13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$52.00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Luxembourg Gardens (Jardin du Luxembourg)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Zuzu's</a:t>
                      </a:r>
                      <a:r>
                        <a:rPr lang="en-US" dirty="0" smtClean="0"/>
                        <a:t> petals 4x13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$52.00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 </a:t>
                      </a:r>
                      <a:r>
                        <a:rPr lang="en-US" dirty="0" err="1" smtClean="0"/>
                        <a:t>Garnier</a:t>
                      </a:r>
                      <a:r>
                        <a:rPr lang="en-US" baseline="0" dirty="0" smtClean="0"/>
                        <a:t> 12x2+ 9x2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$42.00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 </a:t>
                      </a:r>
                      <a:r>
                        <a:rPr lang="en-US" dirty="0" err="1" smtClean="0"/>
                        <a:t>Festin</a:t>
                      </a:r>
                      <a:r>
                        <a:rPr lang="en-US" baseline="0" dirty="0" smtClean="0"/>
                        <a:t> 4x13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$52.00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 or sleep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69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$188.00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289619"/>
              </p:ext>
            </p:extLst>
          </p:nvPr>
        </p:nvGraphicFramePr>
        <p:xfrm>
          <a:off x="457200" y="1066800"/>
          <a:ext cx="8382000" cy="4434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Monday,</a:t>
                      </a:r>
                      <a:r>
                        <a:rPr lang="en-US" baseline="0" dirty="0" smtClean="0"/>
                        <a:t> June 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Pierre </a:t>
                      </a:r>
                      <a:r>
                        <a:rPr lang="en-US" dirty="0" err="1" smtClean="0"/>
                        <a:t>Herme</a:t>
                      </a:r>
                      <a:r>
                        <a:rPr lang="en-US" baseline="0" dirty="0" smtClean="0"/>
                        <a:t> 13x4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$52.00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Watch</a:t>
                      </a:r>
                      <a:r>
                        <a:rPr lang="en-US" baseline="0" dirty="0" smtClean="0"/>
                        <a:t> T.V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 </a:t>
                      </a:r>
                      <a:r>
                        <a:rPr lang="en-US" dirty="0" err="1" smtClean="0"/>
                        <a:t>Terrasse</a:t>
                      </a:r>
                      <a:r>
                        <a:rPr lang="en-US" dirty="0" smtClean="0"/>
                        <a:t> .</a:t>
                      </a:r>
                    </a:p>
                    <a:p>
                      <a:r>
                        <a:rPr lang="en-US" dirty="0" smtClean="0"/>
                        <a:t>4x13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$52.00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Paris Story .</a:t>
                      </a:r>
                    </a:p>
                    <a:p>
                      <a:r>
                        <a:rPr lang="en-US" dirty="0" smtClean="0"/>
                        <a:t>8x4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$32.00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 </a:t>
                      </a:r>
                      <a:r>
                        <a:rPr lang="en-US" dirty="0" err="1" smtClean="0"/>
                        <a:t>Relais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l'Entrecote</a:t>
                      </a:r>
                      <a:r>
                        <a:rPr lang="en-US" dirty="0" smtClean="0"/>
                        <a:t>  4x13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$52.00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748219"/>
              </p:ext>
            </p:extLst>
          </p:nvPr>
        </p:nvGraphicFramePr>
        <p:xfrm>
          <a:off x="457200" y="1066800"/>
          <a:ext cx="8382000" cy="44119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11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L'imprevu</a:t>
                      </a:r>
                      <a:r>
                        <a:rPr lang="en-US" dirty="0" smtClean="0"/>
                        <a:t> .</a:t>
                      </a:r>
                    </a:p>
                    <a:p>
                      <a:r>
                        <a:rPr lang="en-US" dirty="0" smtClean="0"/>
                        <a:t>4x13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$52.00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Walk</a:t>
                      </a:r>
                      <a:r>
                        <a:rPr lang="en-US" baseline="0" dirty="0" smtClean="0"/>
                        <a:t> round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 Corner 4x13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$52.00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53476"/>
      </p:ext>
    </p:extLst>
  </p:cSld>
  <p:clrMapOvr>
    <a:masterClrMapping/>
  </p:clrMapOvr>
</p:sld>
</file>

<file path=ppt/theme/theme1.xml><?xml version="1.0" encoding="utf-8"?>
<a:theme xmlns:a="http://schemas.openxmlformats.org/drawingml/2006/main" name="Vacation Destin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Vacation Destination</Template>
  <TotalTime>156</TotalTime>
  <Words>498</Words>
  <Application>Microsoft Office PowerPoint</Application>
  <PresentationFormat>On-screen Show (4:3)</PresentationFormat>
  <Paragraphs>223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Vacation Destination</vt:lpstr>
      <vt:lpstr>Paris France</vt:lpstr>
      <vt:lpstr>Map</vt:lpstr>
      <vt:lpstr>Transportation</vt:lpstr>
      <vt:lpstr>Lodging</vt:lpstr>
      <vt:lpstr>Extra Expense</vt:lpstr>
      <vt:lpstr>Itinerary</vt:lpstr>
      <vt:lpstr>Itinerary</vt:lpstr>
      <vt:lpstr>Itinerary</vt:lpstr>
      <vt:lpstr>Itinerary</vt:lpstr>
      <vt:lpstr>Itinerary</vt:lpstr>
      <vt:lpstr>Itinerary</vt:lpstr>
      <vt:lpstr>Itinerary</vt:lpstr>
      <vt:lpstr>Itinerary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Paris France</dc:title>
  <dc:creator>Ashe, Raina</dc:creator>
  <cp:lastModifiedBy>Ashe, Raina</cp:lastModifiedBy>
  <cp:revision>15</cp:revision>
  <cp:lastPrinted>2013-03-27T15:35:56Z</cp:lastPrinted>
  <dcterms:created xsi:type="dcterms:W3CDTF">2013-04-15T17:06:53Z</dcterms:created>
  <dcterms:modified xsi:type="dcterms:W3CDTF">2013-05-17T17:46:47Z</dcterms:modified>
</cp:coreProperties>
</file>