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5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padvisor.com/Restaurant_Review-g187147-d719817-Reviews-Paul_Chene-Paris_Ile_de_Franc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padvisor.com/Restaurant_Review-g187147-d2358443-Reviews-Le_Grenier_a_Pain-Paris_Ile_de_Franc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Restaurant_Review-g187147-d4097673-Reviews-Blueberry-Paris_Ile_de_France.html" TargetMode="External"/><Relationship Id="rId2" Type="http://schemas.openxmlformats.org/officeDocument/2006/relationships/hyperlink" Target="http://www.tripadvisor.com/Restaurant_Review-g187147-d718133-Reviews-L_Astrance-Paris_Ile_de_Franc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ravel.travelocity.com/hotel/HotelDetail.do?propertyId=25214&amp;tab=features&amp;hotelQKey=2792910744714450548&amp;tsHotelQKey=2792910744714450548&amp;resetReview=true&amp;locLink=HOTEL.HOTELAVAILABILITYLIST1|NAT4&amp;dr=167227A284Z19651A366Z25040A503Z25214A562Z6850A367Z5002A290Z33278A227Z3222A353Z26167A422Z11600A417Z139310A285Z6227A142Z8678A420Z12481A183Z36697A158Z50898A199Z3560A234Z5077A456Z22352A183Z44222A153Z1499A267Z2556A213Z5025A1259Z32532A244Z98A259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Attraction_Review-g187147-d188150-Reviews-Musee_d_Orsay-Paris_Ile_de_France.html" TargetMode="External"/><Relationship Id="rId2" Type="http://schemas.openxmlformats.org/officeDocument/2006/relationships/hyperlink" Target="http://www.tripadvisor.com/Restaurant_Review-g187147-d814370-Reviews-Aux_Ministeres-Paris_Ile_de_Fran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ipadvisor.com/Attraction_Review-g187147-d265614-Reviews-Pont_Alexandre_III-Paris_Ile_de_France.html" TargetMode="External"/><Relationship Id="rId4" Type="http://schemas.openxmlformats.org/officeDocument/2006/relationships/hyperlink" Target="http://www.tripadvisor.com/Restaurant_Review-g187147-d719864-Reviews-Restaurant_de_la_Tour-Paris_Ile_de_Franc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Restaurant_Review-g187147-d1085697-Reviews-Patati_Patata-Paris_Ile_de_France.html" TargetMode="External"/><Relationship Id="rId2" Type="http://schemas.openxmlformats.org/officeDocument/2006/relationships/hyperlink" Target="http://www.tripadvisor.com/Restaurant_Review-g187147-d3735302-Reviews-Strada_Cafe-Paris_Ile_de_Fra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ipadvisor.com/Restaurant_Review-g187147-d2010976-Reviews-Esens_All-Paris_Ile_de_Franc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Restaurant_Review-g187147-d2286709-Reviews-Pizza_Rossi-Paris_Ile_de_France.html" TargetMode="External"/><Relationship Id="rId2" Type="http://schemas.openxmlformats.org/officeDocument/2006/relationships/hyperlink" Target="http://www.tripadvisor.com/Restaurant_Review-g187147-d719540-Reviews-Les_Papilles-Paris_Ile_de_Fra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ipadvisor.com/Restaurant_Review-g187147-d945494-Reviews-Au_Petit_Sud_Ouest-Paris_Ile_de_France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padvisor.com/Restaurant_Review-g187147-d2286587-Reviews-Le_Diane-Paris_Ile_de_Franc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Paris, France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Reagan Patterson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42233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Paul </a:t>
                      </a:r>
                      <a:r>
                        <a:rPr lang="en-US" dirty="0" err="1" smtClean="0">
                          <a:effectLst/>
                          <a:hlinkClick r:id="rId2" action="ppaction://hlinkfile"/>
                        </a:rPr>
                        <a:t>Chene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/>
                        <a:t>$120x4=$480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$480.00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35490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Le </a:t>
                      </a:r>
                      <a:r>
                        <a:rPr lang="en-US" dirty="0" err="1" smtClean="0">
                          <a:effectLst/>
                          <a:hlinkClick r:id="rId2" action="ppaction://hlinkfile"/>
                        </a:rPr>
                        <a:t>Grenier</a:t>
                      </a:r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 a Pain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/>
                        <a:t>$50x4=$200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6676"/>
              </p:ext>
            </p:extLst>
          </p:nvPr>
        </p:nvGraphicFramePr>
        <p:xfrm>
          <a:off x="457200" y="1066800"/>
          <a:ext cx="8382000" cy="4423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effectLst/>
                          <a:hlinkClick r:id="rId2" action="ppaction://hlinkfile"/>
                        </a:rPr>
                        <a:t>L'Astrance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$100x4=$400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  <a:hlinkClick r:id="rId3" action="ppaction://hlinkfile"/>
                        </a:rPr>
                        <a:t>Blueberry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/>
                        <a:t>$50x4=$200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$200.00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$208.00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93471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 Mere Michele </a:t>
                      </a:r>
                    </a:p>
                    <a:p>
                      <a:r>
                        <a:rPr lang="en-US" b="1" dirty="0" smtClean="0"/>
                        <a:t>$45x4=$180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$180.00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McDonalds</a:t>
                      </a:r>
                    </a:p>
                    <a:p>
                      <a:r>
                        <a:rPr lang="en-US" dirty="0" smtClean="0"/>
                        <a:t>$7x4=$28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Sleep on plane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 home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3467" b="4532"/>
          <a:stretch/>
        </p:blipFill>
        <p:spPr bwMode="auto">
          <a:xfrm>
            <a:off x="381000" y="1371600"/>
            <a:ext cx="856826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4769495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(family)</a:t>
                      </a:r>
                      <a:r>
                        <a:rPr lang="en-US" dirty="0" smtClean="0"/>
                        <a:t> $2,882x4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$11,528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$126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(around France)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$44.32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3269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Maps)200</a:t>
            </a:r>
          </a:p>
          <a:p>
            <a:r>
              <a:rPr lang="en-US" sz="1600" dirty="0" smtClean="0"/>
              <a:t>Divide miles by 25=8</a:t>
            </a:r>
          </a:p>
          <a:p>
            <a:r>
              <a:rPr lang="en-US" sz="1600" dirty="0" smtClean="0"/>
              <a:t>Take that number x gas price $5.54x8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5529822"/>
              </p:ext>
            </p:extLst>
          </p:nvPr>
        </p:nvGraphicFramePr>
        <p:xfrm>
          <a:off x="457200" y="1600200"/>
          <a:ext cx="8077200" cy="47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smtClean="0">
                          <a:hlinkClick r:id="rId2" action="ppaction://hlinkfile"/>
                        </a:rPr>
                        <a:t>Paris Marriott </a:t>
                      </a:r>
                      <a:r>
                        <a:rPr lang="en-US" sz="1400" b="1" dirty="0" smtClean="0">
                          <a:hlinkClick r:id="rId2" action="ppaction://hlinkfile"/>
                        </a:rPr>
                        <a:t>Rive Gauche Hotel </a:t>
                      </a:r>
                      <a:r>
                        <a:rPr lang="en-US" sz="1400" b="1" smtClean="0">
                          <a:hlinkClick r:id="rId2" action="ppaction://hlinkfile"/>
                        </a:rPr>
                        <a:t>Conference Center</a:t>
                      </a:r>
                      <a:r>
                        <a:rPr lang="en-US" sz="1400" b="1" smtClean="0"/>
                        <a:t> $562x6 </a:t>
                      </a:r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$3372.00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$3372.00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627206"/>
              </p:ext>
            </p:extLst>
          </p:nvPr>
        </p:nvGraphicFramePr>
        <p:xfrm>
          <a:off x="304800" y="1600200"/>
          <a:ext cx="8534400" cy="366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($10.00 x 4 of people) x 4 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($6.00 x 4 of people) x 7 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$168.00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Passport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$165x2=330 $120x2=240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$998.00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$132.00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69949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McDonalds</a:t>
                      </a:r>
                    </a:p>
                    <a:p>
                      <a:r>
                        <a:rPr lang="en-US" dirty="0" smtClean="0"/>
                        <a:t>$7x4=$28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Exploring</a:t>
                      </a:r>
                      <a:r>
                        <a:rPr lang="en-US" baseline="0" dirty="0" smtClean="0"/>
                        <a:t> the 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Aux </a:t>
                      </a:r>
                      <a:r>
                        <a:rPr lang="en-US" dirty="0" err="1" smtClean="0">
                          <a:effectLst/>
                          <a:hlinkClick r:id="rId2" action="ppaction://hlinkfile"/>
                        </a:rPr>
                        <a:t>Ministeres</a:t>
                      </a:r>
                      <a:r>
                        <a:rPr lang="en-US" dirty="0" smtClean="0">
                          <a:effectLst/>
                        </a:rPr>
                        <a:t> $10x4=$40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effectLst/>
                          <a:hlinkClick r:id="rId3" action="ppaction://hlinkfile"/>
                        </a:rPr>
                        <a:t>Musee</a:t>
                      </a:r>
                      <a:r>
                        <a:rPr lang="en-US" dirty="0" smtClean="0">
                          <a:effectLst/>
                          <a:hlinkClick r:id="rId3" action="ppaction://hlinkfile"/>
                        </a:rPr>
                        <a:t> d'Orsay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$8x4=$32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  <a:hlinkClick r:id="rId4" action="ppaction://hlinkfile"/>
                        </a:rPr>
                        <a:t>Restaurant de la Tour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/>
                        <a:t>$8x4=32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hlinkClick r:id="rId5" action="ppaction://hlinkfile"/>
                        </a:rPr>
                        <a:t>Pont </a:t>
                      </a:r>
                      <a:r>
                        <a:rPr lang="en-US" dirty="0" err="1" smtClean="0">
                          <a:effectLst/>
                          <a:hlinkClick r:id="rId5" action="ppaction://hlinkfile"/>
                        </a:rPr>
                        <a:t>Alexandre</a:t>
                      </a:r>
                      <a:r>
                        <a:rPr lang="en-US" dirty="0" smtClean="0">
                          <a:effectLst/>
                          <a:hlinkClick r:id="rId5" action="ppaction://hlinkfile"/>
                        </a:rPr>
                        <a:t>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20095"/>
              </p:ext>
            </p:extLst>
          </p:nvPr>
        </p:nvGraphicFramePr>
        <p:xfrm>
          <a:off x="457200" y="1066800"/>
          <a:ext cx="8382000" cy="4423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effectLst/>
                          <a:hlinkClick r:id="rId2" action="ppaction://hlinkfile"/>
                        </a:rPr>
                        <a:t>Strada</a:t>
                      </a:r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 Cafe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/>
                        <a:t>$13x4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effectLst/>
                          <a:hlinkClick r:id="rId3" action="ppaction://hlinkfile"/>
                        </a:rPr>
                        <a:t>Patati</a:t>
                      </a:r>
                      <a:r>
                        <a:rPr lang="en-US" dirty="0" smtClean="0">
                          <a:effectLst/>
                          <a:hlinkClick r:id="rId3" action="ppaction://hlinkfile"/>
                        </a:rPr>
                        <a:t> </a:t>
                      </a:r>
                      <a:r>
                        <a:rPr lang="en-US" dirty="0" err="1" smtClean="0">
                          <a:effectLst/>
                          <a:hlinkClick r:id="rId3" action="ppaction://hlinkfile"/>
                        </a:rPr>
                        <a:t>Patata</a:t>
                      </a:r>
                      <a:r>
                        <a:rPr lang="en-US" dirty="0" smtClean="0">
                          <a:effectLst/>
                        </a:rPr>
                        <a:t> $10x4=$40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effectLst/>
                          <a:hlinkClick r:id="rId4" action="ppaction://hlinkfile"/>
                        </a:rPr>
                        <a:t>Esens'All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/>
                        <a:t>$74x4=$296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$296.00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18596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Les </a:t>
                      </a:r>
                      <a:r>
                        <a:rPr lang="en-US" dirty="0" err="1" smtClean="0">
                          <a:effectLst/>
                          <a:hlinkClick r:id="rId2" action="ppaction://hlinkfile"/>
                        </a:rPr>
                        <a:t>Papilles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$90x4=$360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$360.00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  <a:hlinkClick r:id="rId3" action="ppaction://hlinkfile"/>
                        </a:rPr>
                        <a:t>Pizza Rossi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/>
                        <a:t>$16x4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$64.00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hlinkClick r:id="rId4" action="ppaction://hlinkfile"/>
                        </a:rPr>
                        <a:t>Au Petit </a:t>
                      </a:r>
                      <a:r>
                        <a:rPr lang="en-US" dirty="0" err="1" smtClean="0">
                          <a:effectLst/>
                          <a:hlinkClick r:id="rId4" action="ppaction://hlinkfile"/>
                        </a:rPr>
                        <a:t>Sud</a:t>
                      </a:r>
                      <a:r>
                        <a:rPr lang="en-US" dirty="0" smtClean="0">
                          <a:effectLst/>
                          <a:hlinkClick r:id="rId4" action="ppaction://hlinkfile"/>
                        </a:rPr>
                        <a:t> </a:t>
                      </a:r>
                      <a:r>
                        <a:rPr lang="en-US" dirty="0" err="1" smtClean="0">
                          <a:effectLst/>
                          <a:hlinkClick r:id="rId4" action="ppaction://hlinkfile"/>
                        </a:rPr>
                        <a:t>Ouest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$58x4=$232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$232.00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95575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  <a:hlinkClick r:id="rId2" action="ppaction://hlinkfile"/>
                        </a:rPr>
                        <a:t>Le Diane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 smtClean="0"/>
                        <a:t>$140x4=$560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$560.00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171</TotalTime>
  <Words>553</Words>
  <Application>Microsoft Office PowerPoint</Application>
  <PresentationFormat>On-screen Show (4:3)</PresentationFormat>
  <Paragraphs>240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Paris, France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Paris, France</dc:title>
  <dc:creator>PATTERSON, REAGAN</dc:creator>
  <cp:lastModifiedBy>PATTERSON, REAGAN</cp:lastModifiedBy>
  <cp:revision>17</cp:revision>
  <cp:lastPrinted>2013-03-27T15:35:56Z</cp:lastPrinted>
  <dcterms:created xsi:type="dcterms:W3CDTF">2013-04-15T17:06:57Z</dcterms:created>
  <dcterms:modified xsi:type="dcterms:W3CDTF">2013-05-17T17:47:10Z</dcterms:modified>
</cp:coreProperties>
</file>