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78" d="100"/>
          <a:sy n="78" d="100"/>
        </p:scale>
        <p:origin x="-132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Okinawa</a:t>
            </a:r>
            <a:r>
              <a:rPr lang="en-US" dirty="0" smtClean="0"/>
              <a:t>, Japan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smtClean="0"/>
              <a:t>13,412.80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Sydney Falk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74748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Explore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Prime café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Explore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Shota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Explore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$29.00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78190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 in ocean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Charlie’s Tacos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 beach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at friends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T.V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27891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r>
                        <a:rPr lang="en-US" baseline="0" dirty="0" smtClean="0"/>
                        <a:t> at hotel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Hang out with friends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 at friends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 to airport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 food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14174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 food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</a:t>
                      </a:r>
                      <a:r>
                        <a:rPr lang="en-US" baseline="0" dirty="0" smtClean="0"/>
                        <a:t>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2" t="23724" r="22275" b="15359"/>
          <a:stretch/>
        </p:blipFill>
        <p:spPr bwMode="auto">
          <a:xfrm>
            <a:off x="1200912" y="1258824"/>
            <a:ext cx="6705600" cy="5011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3104789"/>
              </p:ext>
            </p:extLst>
          </p:nvPr>
        </p:nvGraphicFramePr>
        <p:xfrm>
          <a:off x="381000" y="1371600"/>
          <a:ext cx="8458200" cy="358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2775"/>
                <a:gridCol w="1845425"/>
              </a:tblGrid>
              <a:tr h="596178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8090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$4056 per person (three people going)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$12,168.00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6793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0265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96178">
                <a:tc>
                  <a:txBody>
                    <a:bodyPr/>
                    <a:lstStyle/>
                    <a:p>
                      <a:r>
                        <a:rPr lang="en-US" dirty="0" smtClean="0"/>
                        <a:t>Gas going to airport</a:t>
                      </a:r>
                    </a:p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$9.47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8090">
                <a:tc>
                  <a:txBody>
                    <a:bodyPr/>
                    <a:lstStyle/>
                    <a:p>
                      <a:r>
                        <a:rPr lang="en-US" dirty="0" smtClean="0"/>
                        <a:t>Gas going</a:t>
                      </a:r>
                      <a:r>
                        <a:rPr lang="en-US" baseline="0" dirty="0" smtClean="0"/>
                        <a:t> to house from airport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$6.80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8090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79239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$12.00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79239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79239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$12395.80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86194563"/>
              </p:ext>
            </p:extLst>
          </p:nvPr>
        </p:nvGraphicFramePr>
        <p:xfrm>
          <a:off x="533400" y="1600200"/>
          <a:ext cx="7848600" cy="412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$128</a:t>
                      </a:r>
                      <a:r>
                        <a:rPr lang="en-US" baseline="0" dirty="0" smtClean="0"/>
                        <a:t> for 4 nights </a:t>
                      </a:r>
                      <a:r>
                        <a:rPr lang="en-US" sz="1400" dirty="0" smtClean="0"/>
                        <a:t>SUNMARINA HOTEL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  <a:r>
                        <a:rPr lang="en-US" baseline="0" dirty="0" smtClean="0"/>
                        <a:t> SUNMARIA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Monday SUNMARIA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 SUNMARIA</a:t>
                      </a:r>
                    </a:p>
                    <a:p>
                      <a:r>
                        <a:rPr lang="en-US" baseline="0" dirty="0" smtClean="0"/>
                        <a:t>Wednesday SUNMARIA</a:t>
                      </a:r>
                    </a:p>
                    <a:p>
                      <a:r>
                        <a:rPr lang="en-US" baseline="0" dirty="0" smtClean="0"/>
                        <a:t>Thursday SUNMARIA</a:t>
                      </a:r>
                    </a:p>
                    <a:p>
                      <a:r>
                        <a:rPr lang="en-US" baseline="0" dirty="0" smtClean="0"/>
                        <a:t>Friday Friends house</a:t>
                      </a:r>
                    </a:p>
                    <a:p>
                      <a:r>
                        <a:rPr lang="en-US" baseline="0" dirty="0" smtClean="0"/>
                        <a:t>Saturday Friends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$552.00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Friends</a:t>
                      </a:r>
                      <a:r>
                        <a:rPr lang="en-US" baseline="0" dirty="0" smtClean="0"/>
                        <a:t> House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$552.00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6291275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($15.00 x 3people) x 2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($6.00 x 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people) x 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$137.00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$263.00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61803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562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</a:t>
                      </a:r>
                      <a:r>
                        <a:rPr lang="en-US" baseline="0" dirty="0" smtClean="0"/>
                        <a:t>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</a:t>
                      </a:r>
                      <a:r>
                        <a:rPr lang="en-US" baseline="0" dirty="0" smtClean="0"/>
                        <a:t> to hotel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Wahaha</a:t>
                      </a:r>
                      <a:r>
                        <a:rPr lang="en-US" dirty="0" smtClean="0"/>
                        <a:t> for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Explore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Kappo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Yukimura</a:t>
                      </a:r>
                      <a:r>
                        <a:rPr lang="en-US" dirty="0" smtClean="0"/>
                        <a:t> for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 in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$29.00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92663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 at hotel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</a:t>
                      </a:r>
                      <a:r>
                        <a:rPr lang="en-US" baseline="0" dirty="0" smtClean="0"/>
                        <a:t> in pool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Som</a:t>
                      </a:r>
                      <a:r>
                        <a:rPr lang="en-US" dirty="0" smtClean="0"/>
                        <a:t> Chai</a:t>
                      </a:r>
                      <a:r>
                        <a:rPr lang="en-US" baseline="0" dirty="0" smtClean="0"/>
                        <a:t> for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 in pool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</a:t>
                      </a:r>
                      <a:r>
                        <a:rPr lang="en-US" baseline="0" dirty="0" smtClean="0"/>
                        <a:t> at friends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 the beach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65893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 at friends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Hang with friends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Charlie’s Tacos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Birdland</a:t>
                      </a:r>
                      <a:r>
                        <a:rPr lang="en-US" dirty="0" smtClean="0"/>
                        <a:t> Café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</a:t>
                      </a:r>
                      <a:r>
                        <a:rPr lang="en-US" baseline="0" dirty="0" smtClean="0"/>
                        <a:t> seashells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116</TotalTime>
  <Words>522</Words>
  <Application>Microsoft Office PowerPoint</Application>
  <PresentationFormat>On-screen Show (4:3)</PresentationFormat>
  <Paragraphs>244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Okinawa, Japan  $13,412.80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Okinawa, Japan </dc:title>
  <dc:creator>FALK, SYDNEY</dc:creator>
  <cp:lastModifiedBy>FALK, SYDNEY</cp:lastModifiedBy>
  <cp:revision>14</cp:revision>
  <cp:lastPrinted>2013-03-27T15:35:56Z</cp:lastPrinted>
  <dcterms:created xsi:type="dcterms:W3CDTF">2013-04-15T17:06:53Z</dcterms:created>
  <dcterms:modified xsi:type="dcterms:W3CDTF">2013-05-09T13:12:07Z</dcterms:modified>
</cp:coreProperties>
</file>