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4660"/>
  </p:normalViewPr>
  <p:slideViewPr>
    <p:cSldViewPr>
      <p:cViewPr>
        <p:scale>
          <a:sx n="82" d="100"/>
          <a:sy n="82" d="100"/>
        </p:scale>
        <p:origin x="-123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Tokyo,Japan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Theresa </a:t>
            </a:r>
            <a:r>
              <a:rPr lang="en-US" dirty="0" err="1" smtClean="0"/>
              <a:t>Dinh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974051"/>
              </p:ext>
            </p:extLst>
          </p:nvPr>
        </p:nvGraphicFramePr>
        <p:xfrm>
          <a:off x="457200" y="1066800"/>
          <a:ext cx="8382000" cy="44577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Kaffir Lime</a:t>
                      </a:r>
                    </a:p>
                    <a:p>
                      <a:r>
                        <a:rPr lang="en-US" dirty="0" smtClean="0"/>
                        <a:t>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Ginza Mitsukoshi</a:t>
                      </a:r>
                    </a:p>
                    <a:p>
                      <a:r>
                        <a:rPr lang="en-US" dirty="0" smtClean="0"/>
                        <a:t>40x4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Tsurutontan</a:t>
                      </a:r>
                      <a:r>
                        <a:rPr lang="en-US" dirty="0" smtClean="0"/>
                        <a:t> Shinjuku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Itoya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40x4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Bainseosaigon</a:t>
                      </a:r>
                      <a:endParaRPr lang="en-US" dirty="0" smtClean="0">
                        <a:effectLst/>
                      </a:endParaRPr>
                    </a:p>
                    <a:p>
                      <a:r>
                        <a:rPr lang="en-US" dirty="0" smtClean="0">
                          <a:effectLst/>
                        </a:rPr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</a:t>
                      </a:r>
                      <a:r>
                        <a:rPr lang="en-US" dirty="0" err="1" smtClean="0"/>
                        <a:t>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762665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Umegaoka</a:t>
                      </a:r>
                      <a:r>
                        <a:rPr lang="es-ES" dirty="0" smtClean="0"/>
                        <a:t> Sushi No </a:t>
                      </a:r>
                      <a:r>
                        <a:rPr lang="es-ES" dirty="0" err="1" smtClean="0"/>
                        <a:t>Midori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Shibuya</a:t>
                      </a:r>
                      <a:r>
                        <a:rPr lang="es-ES" dirty="0" smtClean="0"/>
                        <a:t> 25x4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Pokemon</a:t>
                      </a:r>
                      <a:r>
                        <a:rPr lang="en-US" dirty="0" smtClean="0"/>
                        <a:t> Center Tokyo</a:t>
                      </a:r>
                    </a:p>
                    <a:p>
                      <a:r>
                        <a:rPr lang="en-US" dirty="0" smtClean="0"/>
                        <a:t>40x4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03" t="21805" r="31479" b="5409"/>
          <a:stretch/>
        </p:blipFill>
        <p:spPr bwMode="auto">
          <a:xfrm>
            <a:off x="457200" y="1157513"/>
            <a:ext cx="8001000" cy="570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612527"/>
              </p:ext>
            </p:extLst>
          </p:nvPr>
        </p:nvGraphicFramePr>
        <p:xfrm>
          <a:off x="381000" y="1371600"/>
          <a:ext cx="8382000" cy="3542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Airfare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x3472</a:t>
                      </a:r>
                      <a:r>
                        <a:rPr lang="en-US" baseline="0" dirty="0" smtClean="0"/>
                        <a:t> per person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$13,888.00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816916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b="1" dirty="0" smtClean="0"/>
                        <a:t>The Westin Tokyo $218</a:t>
                      </a:r>
                      <a:r>
                        <a:rPr lang="en-US" sz="1400" b="1" baseline="0" dirty="0" smtClean="0"/>
                        <a:t> </a:t>
                      </a:r>
                      <a:endParaRPr lang="en-US" sz="1400" b="1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$1308.00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$1308.00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0204156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($25.00 x # 4of people) x #5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 #4 of people) x # 7of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$790.00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7157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 food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032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40548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Peninsula Boutique &amp; Cafe,10x4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Asakusa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Gonpachi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Nishiazabu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25x4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Shinjuku </a:t>
                      </a:r>
                      <a:r>
                        <a:rPr lang="en-US" dirty="0" err="1" smtClean="0"/>
                        <a:t>Gyoen</a:t>
                      </a:r>
                      <a:r>
                        <a:rPr lang="en-US" dirty="0" smtClean="0"/>
                        <a:t> National Garden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Umegaoka</a:t>
                      </a:r>
                      <a:r>
                        <a:rPr lang="es-ES" dirty="0" smtClean="0"/>
                        <a:t> Sushi No </a:t>
                      </a:r>
                      <a:r>
                        <a:rPr lang="es-ES" dirty="0" err="1" smtClean="0"/>
                        <a:t>Midori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Shibuya</a:t>
                      </a:r>
                      <a:r>
                        <a:rPr lang="es-ES" dirty="0" smtClean="0"/>
                        <a:t>  4x 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601973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Starbucks </a:t>
                      </a:r>
                    </a:p>
                    <a:p>
                      <a:r>
                        <a:rPr lang="en-US" dirty="0" smtClean="0"/>
                        <a:t>8x4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Nezu</a:t>
                      </a:r>
                      <a:r>
                        <a:rPr lang="en-US" dirty="0" smtClean="0"/>
                        <a:t> Museum</a:t>
                      </a:r>
                    </a:p>
                    <a:p>
                      <a:r>
                        <a:rPr lang="en-US" dirty="0" smtClean="0"/>
                        <a:t>30x4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Saigon</a:t>
                      </a:r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in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Shizuraakuashiteiten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</a:t>
                      </a:r>
                      <a:r>
                        <a:rPr lang="en-US" dirty="0" err="1" smtClean="0"/>
                        <a:t>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157</TotalTime>
  <Words>495</Words>
  <Application>Microsoft Office PowerPoint</Application>
  <PresentationFormat>On-screen Show (4:3)</PresentationFormat>
  <Paragraphs>235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Tokyo,Japan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 </dc:title>
  <dc:creator>DINH, THERESA</dc:creator>
  <cp:lastModifiedBy>DINH, THERESA</cp:lastModifiedBy>
  <cp:revision>16</cp:revision>
  <cp:lastPrinted>2013-03-27T15:35:56Z</cp:lastPrinted>
  <dcterms:created xsi:type="dcterms:W3CDTF">2013-04-15T17:06:51Z</dcterms:created>
  <dcterms:modified xsi:type="dcterms:W3CDTF">2013-05-17T17:47:17Z</dcterms:modified>
</cp:coreProperties>
</file>