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>
        <p:scale>
          <a:sx n="100" d="100"/>
          <a:sy n="100" d="100"/>
        </p:scale>
        <p:origin x="-7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Vancouver, Canada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Travis </a:t>
            </a:r>
            <a:r>
              <a:rPr lang="en-US" dirty="0" err="1" smtClean="0"/>
              <a:t>Hermel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821713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Food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Touring the City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Touring the City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518070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Food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08713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Food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$8530.14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92035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Food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Donalds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$36,04.00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Airline</a:t>
                      </a:r>
                      <a:r>
                        <a:rPr lang="en-US" baseline="0" dirty="0" smtClean="0"/>
                        <a:t>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1" t="20237" r="235" b="7028"/>
          <a:stretch/>
        </p:blipFill>
        <p:spPr bwMode="auto">
          <a:xfrm>
            <a:off x="990600" y="1314450"/>
            <a:ext cx="7582552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3731691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  448 x 4 =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$36,04.00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6017100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The Sutton Place Hotel  $203x4=</a:t>
                      </a:r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Sunday 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$812.00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$812.00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1588705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($10.00 x 4 of people) x 2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($5.50 x 4 of people) x 6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$201.00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$134.04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094634"/>
              </p:ext>
            </p:extLst>
          </p:nvPr>
        </p:nvGraphicFramePr>
        <p:xfrm>
          <a:off x="457200" y="1066800"/>
          <a:ext cx="8382000" cy="4983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</a:t>
                      </a:r>
                    </a:p>
                    <a:p>
                      <a:r>
                        <a:rPr lang="en-US" dirty="0" smtClean="0"/>
                        <a:t>3x$7.00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$36.04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Airline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B.C. Place Stadium .</a:t>
                      </a:r>
                    </a:p>
                    <a:p>
                      <a:r>
                        <a:rPr lang="en-US" dirty="0" smtClean="0"/>
                        <a:t>2x8.00</a:t>
                      </a:r>
                    </a:p>
                    <a:p>
                      <a:r>
                        <a:rPr lang="en-US" dirty="0" smtClean="0"/>
                        <a:t>2x5.00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Oakwood Canadian Bistro 4x11.00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$44.00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relaxing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44813"/>
              </p:ext>
            </p:extLst>
          </p:nvPr>
        </p:nvGraphicFramePr>
        <p:xfrm>
          <a:off x="457200" y="1066800"/>
          <a:ext cx="8382000" cy="4697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Touring</a:t>
                      </a:r>
                      <a:r>
                        <a:rPr lang="en-US" baseline="0" dirty="0" smtClean="0"/>
                        <a:t> the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Moki</a:t>
                      </a:r>
                      <a:r>
                        <a:rPr lang="en-US" dirty="0" smtClean="0"/>
                        <a:t> Pizza 19x4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Vancouver Aquarium </a:t>
                      </a:r>
                      <a:r>
                        <a:rPr lang="en-US" baseline="0" dirty="0" smtClean="0"/>
                        <a:t> $12.76x2=25.52</a:t>
                      </a:r>
                    </a:p>
                    <a:p>
                      <a:r>
                        <a:rPr lang="en-US" baseline="0" dirty="0" smtClean="0"/>
                        <a:t>$22.79x2= 45.58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relaxing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57241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Food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Touring the City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Touring the City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653947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Food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Touring the City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Touring the City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162</TotalTime>
  <Words>511</Words>
  <Application>Microsoft Office PowerPoint</Application>
  <PresentationFormat>On-screen Show (4:3)</PresentationFormat>
  <Paragraphs>235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Vancouver, Canada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Vancouver, Canada</dc:title>
  <dc:creator>HERMEL, TRAVIS</dc:creator>
  <cp:lastModifiedBy>HERMEL, TRAVIS</cp:lastModifiedBy>
  <cp:revision>14</cp:revision>
  <cp:lastPrinted>2013-03-27T15:35:56Z</cp:lastPrinted>
  <dcterms:created xsi:type="dcterms:W3CDTF">2013-04-15T17:06:49Z</dcterms:created>
  <dcterms:modified xsi:type="dcterms:W3CDTF">2013-05-17T17:47:15Z</dcterms:modified>
</cp:coreProperties>
</file>