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Paris,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Vinnie Molina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6" t="23004" b="5207"/>
          <a:stretch/>
        </p:blipFill>
        <p:spPr bwMode="auto">
          <a:xfrm>
            <a:off x="228600" y="1443318"/>
            <a:ext cx="86868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1550476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Airfare </a:t>
                      </a:r>
                      <a:r>
                        <a:rPr lang="en-US" smtClean="0"/>
                        <a:t>$2,882 x6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$17,292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$17,292.00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2094251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 $456x2= $912x6</a:t>
                      </a:r>
                    </a:p>
                    <a:p>
                      <a:r>
                        <a:rPr lang="fr-FR" sz="1400" dirty="0" smtClean="0"/>
                        <a:t>Pullman Paris Charles De Gaulle </a:t>
                      </a:r>
                      <a:r>
                        <a:rPr lang="fr-FR" sz="1400" dirty="0" err="1" smtClean="0"/>
                        <a:t>Airport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$5,472.00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9266303"/>
              </p:ext>
            </p:extLst>
          </p:nvPr>
        </p:nvGraphicFramePr>
        <p:xfrm>
          <a:off x="304800" y="1600200"/>
          <a:ext cx="853440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($20.00 x 6 of people) x 1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 x 6 of people) x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Passport</a:t>
                      </a:r>
                      <a:r>
                        <a:rPr lang="en-US" baseline="0" dirty="0" smtClean="0"/>
                        <a:t> 165x5=825 120x1=120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$945.00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$1475.00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$1050.00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06681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Firehouse Subs</a:t>
                      </a:r>
                    </a:p>
                    <a:p>
                      <a:r>
                        <a:rPr lang="en-US" dirty="0" smtClean="0"/>
                        <a:t>10x6=60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Flying in a plane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Restaurant .</a:t>
                      </a:r>
                    </a:p>
                    <a:p>
                      <a:r>
                        <a:rPr lang="en-US" dirty="0" smtClean="0"/>
                        <a:t>$140x6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Exploring the 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114 </a:t>
                      </a:r>
                      <a:r>
                        <a:rPr lang="en-US" dirty="0" err="1" smtClean="0"/>
                        <a:t>Faubourg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25x6=150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$150.00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Playing Call of Duty Black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$1020.00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82560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Blueberry</a:t>
                      </a:r>
                    </a:p>
                    <a:p>
                      <a:r>
                        <a:rPr lang="en-US" dirty="0" smtClean="0"/>
                        <a:t>50x6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Ciasa</a:t>
                      </a:r>
                      <a:r>
                        <a:rPr lang="en-US" dirty="0" smtClean="0"/>
                        <a:t> Mia</a:t>
                      </a:r>
                    </a:p>
                    <a:p>
                      <a:r>
                        <a:rPr lang="en-US" dirty="0" smtClean="0"/>
                        <a:t>100x6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Pizza Rossi .</a:t>
                      </a:r>
                    </a:p>
                    <a:p>
                      <a:r>
                        <a:rPr lang="en-US" dirty="0" smtClean="0"/>
                        <a:t>20x6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Watching 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</a:t>
            </a:r>
            <a:r>
              <a:rPr lang="en-US" smtClean="0"/>
              <a:t>: </a:t>
            </a:r>
            <a:r>
              <a:rPr lang="en-US" smtClean="0"/>
              <a:t>$1608.00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5014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 Petit </a:t>
                      </a:r>
                      <a:r>
                        <a:rPr lang="en-US" dirty="0" err="1" smtClean="0"/>
                        <a:t>Sud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Ouest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58x6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$348.00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Papilles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70x6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Playing black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Diane .</a:t>
                      </a:r>
                    </a:p>
                    <a:p>
                      <a:r>
                        <a:rPr lang="en-US" dirty="0" smtClean="0"/>
                        <a:t>140x6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99564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Esens'All</a:t>
                      </a:r>
                      <a:r>
                        <a:rPr lang="en-US" dirty="0" smtClean="0"/>
                        <a:t>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L'Astrance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Grenier</a:t>
                      </a:r>
                      <a:r>
                        <a:rPr lang="en-US" dirty="0" smtClean="0"/>
                        <a:t> a Pain</a:t>
                      </a:r>
                    </a:p>
                    <a:p>
                      <a:r>
                        <a:rPr lang="en-US" dirty="0" smtClean="0"/>
                        <a:t>50x6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172</TotalTime>
  <Words>504</Words>
  <Application>Microsoft Office PowerPoint</Application>
  <PresentationFormat>On-screen Show (4:3)</PresentationFormat>
  <Paragraphs>235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Paris,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France</dc:title>
  <dc:creator>MOLINA, VINCENT</dc:creator>
  <cp:lastModifiedBy>MOLINA, VINCENT</cp:lastModifiedBy>
  <cp:revision>13</cp:revision>
  <cp:lastPrinted>2013-03-27T15:35:56Z</cp:lastPrinted>
  <dcterms:created xsi:type="dcterms:W3CDTF">2013-04-15T17:06:50Z</dcterms:created>
  <dcterms:modified xsi:type="dcterms:W3CDTF">2013-05-17T17:46:46Z</dcterms:modified>
</cp:coreProperties>
</file>